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74"/>
  </p:notesMasterIdLst>
  <p:handoutMasterIdLst>
    <p:handoutMasterId r:id="rId75"/>
  </p:handoutMasterIdLst>
  <p:sldIdLst>
    <p:sldId id="331" r:id="rId7"/>
    <p:sldId id="339" r:id="rId8"/>
    <p:sldId id="375" r:id="rId9"/>
    <p:sldId id="310" r:id="rId10"/>
    <p:sldId id="376" r:id="rId11"/>
    <p:sldId id="377" r:id="rId12"/>
    <p:sldId id="390" r:id="rId13"/>
    <p:sldId id="379" r:id="rId14"/>
    <p:sldId id="381" r:id="rId15"/>
    <p:sldId id="382" r:id="rId16"/>
    <p:sldId id="383" r:id="rId17"/>
    <p:sldId id="384" r:id="rId18"/>
    <p:sldId id="385" r:id="rId19"/>
    <p:sldId id="380" r:id="rId20"/>
    <p:sldId id="386" r:id="rId21"/>
    <p:sldId id="387" r:id="rId22"/>
    <p:sldId id="388" r:id="rId23"/>
    <p:sldId id="389" r:id="rId24"/>
    <p:sldId id="391" r:id="rId25"/>
    <p:sldId id="392" r:id="rId26"/>
    <p:sldId id="393" r:id="rId27"/>
    <p:sldId id="394" r:id="rId28"/>
    <p:sldId id="395" r:id="rId29"/>
    <p:sldId id="396" r:id="rId30"/>
    <p:sldId id="397" r:id="rId31"/>
    <p:sldId id="398" r:id="rId32"/>
    <p:sldId id="399" r:id="rId33"/>
    <p:sldId id="322" r:id="rId34"/>
    <p:sldId id="351" r:id="rId35"/>
    <p:sldId id="358" r:id="rId36"/>
    <p:sldId id="355" r:id="rId37"/>
    <p:sldId id="332" r:id="rId38"/>
    <p:sldId id="352" r:id="rId39"/>
    <p:sldId id="353" r:id="rId40"/>
    <p:sldId id="354" r:id="rId41"/>
    <p:sldId id="343" r:id="rId42"/>
    <p:sldId id="321" r:id="rId43"/>
    <p:sldId id="324" r:id="rId44"/>
    <p:sldId id="346" r:id="rId45"/>
    <p:sldId id="345" r:id="rId46"/>
    <p:sldId id="344" r:id="rId47"/>
    <p:sldId id="325" r:id="rId48"/>
    <p:sldId id="330" r:id="rId49"/>
    <p:sldId id="326" r:id="rId50"/>
    <p:sldId id="347" r:id="rId51"/>
    <p:sldId id="327" r:id="rId52"/>
    <p:sldId id="328" r:id="rId53"/>
    <p:sldId id="329" r:id="rId54"/>
    <p:sldId id="340" r:id="rId55"/>
    <p:sldId id="337" r:id="rId56"/>
    <p:sldId id="348" r:id="rId57"/>
    <p:sldId id="349" r:id="rId58"/>
    <p:sldId id="338" r:id="rId59"/>
    <p:sldId id="350" r:id="rId60"/>
    <p:sldId id="356" r:id="rId61"/>
    <p:sldId id="359" r:id="rId62"/>
    <p:sldId id="362" r:id="rId63"/>
    <p:sldId id="360" r:id="rId64"/>
    <p:sldId id="363" r:id="rId65"/>
    <p:sldId id="364" r:id="rId66"/>
    <p:sldId id="365" r:id="rId67"/>
    <p:sldId id="367" r:id="rId68"/>
    <p:sldId id="366" r:id="rId69"/>
    <p:sldId id="369" r:id="rId70"/>
    <p:sldId id="371" r:id="rId71"/>
    <p:sldId id="309" r:id="rId72"/>
    <p:sldId id="319" r:id="rId7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331"/>
            <p14:sldId id="339"/>
            <p14:sldId id="375"/>
            <p14:sldId id="310"/>
            <p14:sldId id="376"/>
            <p14:sldId id="377"/>
            <p14:sldId id="390"/>
            <p14:sldId id="379"/>
            <p14:sldId id="381"/>
            <p14:sldId id="382"/>
            <p14:sldId id="383"/>
            <p14:sldId id="384"/>
            <p14:sldId id="385"/>
            <p14:sldId id="380"/>
            <p14:sldId id="386"/>
            <p14:sldId id="387"/>
            <p14:sldId id="388"/>
            <p14:sldId id="389"/>
            <p14:sldId id="391"/>
            <p14:sldId id="392"/>
            <p14:sldId id="393"/>
            <p14:sldId id="394"/>
            <p14:sldId id="395"/>
            <p14:sldId id="396"/>
            <p14:sldId id="397"/>
            <p14:sldId id="398"/>
            <p14:sldId id="399"/>
            <p14:sldId id="322"/>
            <p14:sldId id="351"/>
            <p14:sldId id="358"/>
          </p14:sldIdLst>
        </p14:section>
        <p14:section name="All About Typography" id="{8C6D24B6-36A7-4D1D-ACDE-AB8A042CCF77}">
          <p14:sldIdLst>
            <p14:sldId id="355"/>
            <p14:sldId id="332"/>
            <p14:sldId id="352"/>
            <p14:sldId id="353"/>
            <p14:sldId id="354"/>
          </p14:sldIdLst>
        </p14:section>
        <p14:section name="All About Tiles" id="{25AF2494-4EC3-4A98-81BA-31F4B3E43FA8}">
          <p14:sldIdLst>
            <p14:sldId id="343"/>
            <p14:sldId id="321"/>
            <p14:sldId id="324"/>
            <p14:sldId id="346"/>
            <p14:sldId id="345"/>
          </p14:sldIdLst>
        </p14:section>
        <p14:section name="All About Charts" id="{89BC780D-0704-43BE-9E1F-DA2EE780FF2B}">
          <p14:sldIdLst>
            <p14:sldId id="344"/>
            <p14:sldId id="325"/>
            <p14:sldId id="330"/>
            <p14:sldId id="326"/>
          </p14:sldIdLst>
        </p14:section>
        <p14:section name="All About Photography" id="{AE8ABB39-D6C7-42D8-8957-46318C29C858}">
          <p14:sldIdLst>
            <p14:sldId id="347"/>
            <p14:sldId id="327"/>
            <p14:sldId id="328"/>
            <p14:sldId id="329"/>
            <p14:sldId id="340"/>
            <p14:sldId id="337"/>
            <p14:sldId id="348"/>
          </p14:sldIdLst>
        </p14:section>
        <p14:section name="All About Icons" id="{C79C6226-01C5-48F3-B55C-DB54618086F9}">
          <p14:sldIdLst>
            <p14:sldId id="349"/>
            <p14:sldId id="338"/>
          </p14:sldIdLst>
        </p14:section>
        <p14:section name="Other Slides" id="{48B3BCED-A250-4DF0-A16C-77776BA15742}">
          <p14:sldIdLst>
            <p14:sldId id="350"/>
            <p14:sldId id="356"/>
            <p14:sldId id="359"/>
            <p14:sldId id="362"/>
            <p14:sldId id="360"/>
            <p14:sldId id="363"/>
            <p14:sldId id="364"/>
            <p14:sldId id="365"/>
            <p14:sldId id="367"/>
            <p14:sldId id="366"/>
            <p14:sldId id="369"/>
            <p14:sldId id="371"/>
            <p14:sldId id="309"/>
            <p14:sldId id="319"/>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FFFFF"/>
    <a:srgbClr val="000000"/>
    <a:srgbClr val="929292"/>
    <a:srgbClr val="4D4D4D"/>
    <a:srgbClr val="EE8200"/>
    <a:srgbClr val="F28500"/>
    <a:srgbClr val="83B800"/>
    <a:srgbClr val="00AEEF"/>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73963" autoAdjust="0"/>
  </p:normalViewPr>
  <p:slideViewPr>
    <p:cSldViewPr snapToGrid="0">
      <p:cViewPr varScale="1">
        <p:scale>
          <a:sx n="123" d="100"/>
          <a:sy n="123" d="100"/>
        </p:scale>
        <p:origin x="966" y="90"/>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4"/>
          <c:dPt>
            <c:idx val="1"/>
            <c:bubble3D val="0"/>
            <c:spPr>
              <a:solidFill>
                <a:srgbClr val="929292"/>
              </a:solidFill>
            </c:spPr>
          </c:dPt>
          <c:dPt>
            <c:idx val="3"/>
            <c:bubble3D val="0"/>
            <c:spPr>
              <a:solidFill>
                <a:srgbClr val="929292"/>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58</c:v>
                </c:pt>
                <c:pt idx="1">
                  <c:v>13</c:v>
                </c:pt>
                <c:pt idx="2">
                  <c:v>9</c:v>
                </c:pt>
                <c:pt idx="3">
                  <c:v>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10/31/2012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
        <p:nvSpPr>
          <p:cNvPr id="8"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10/31/2012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
        <p:nvSpPr>
          <p:cNvPr id="9"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4:53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607149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文档的存储服务。</a:t>
            </a:r>
            <a:r>
              <a:rPr lang="en-US" altLang="zh-CN" dirty="0" smtClean="0"/>
              <a:t>Word</a:t>
            </a:r>
            <a:r>
              <a:rPr lang="zh-CN" altLang="en-US" dirty="0" smtClean="0"/>
              <a:t>文档根据模版进行填充服务。</a:t>
            </a:r>
            <a:endParaRPr lang="en-US" altLang="zh-CN" dirty="0" smtClean="0"/>
          </a:p>
          <a:p>
            <a:r>
              <a:rPr lang="en-US" altLang="zh-CN" dirty="0" smtClean="0"/>
              <a:t>Excel</a:t>
            </a:r>
            <a:r>
              <a:rPr lang="zh-CN" altLang="en-US" dirty="0" smtClean="0"/>
              <a:t>文档生成和解析不是</a:t>
            </a:r>
            <a:r>
              <a:rPr lang="en-US" altLang="zh-CN" dirty="0" smtClean="0"/>
              <a:t>Web Service</a:t>
            </a:r>
            <a:r>
              <a:rPr lang="zh-CN" altLang="en-US" dirty="0" smtClean="0"/>
              <a:t>。属于平台类库。</a:t>
            </a:r>
            <a:endParaRPr lang="en-US" altLang="zh-CN" dirty="0" smtClean="0"/>
          </a:p>
          <a:p>
            <a:r>
              <a:rPr lang="en-US" altLang="zh-CN" dirty="0" smtClean="0"/>
              <a:t>SharePoint</a:t>
            </a:r>
            <a:r>
              <a:rPr lang="zh-CN" altLang="en-US" dirty="0" smtClean="0"/>
              <a:t>的</a:t>
            </a:r>
            <a:r>
              <a:rPr lang="en-US" altLang="zh-CN" dirty="0" smtClean="0"/>
              <a:t>Excel Service</a:t>
            </a:r>
            <a:r>
              <a:rPr lang="zh-CN" altLang="en-US" dirty="0" smtClean="0"/>
              <a:t>不算平台功能，因此不列在此，此功能用于</a:t>
            </a:r>
            <a:r>
              <a:rPr lang="en-US" altLang="zh-CN" dirty="0" smtClean="0"/>
              <a:t>HR</a:t>
            </a:r>
            <a:r>
              <a:rPr lang="zh-CN" altLang="en-US" dirty="0" smtClean="0"/>
              <a:t>薪酬核发的薪酬计算。</a:t>
            </a:r>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15597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文档的存储服务。</a:t>
            </a:r>
            <a:r>
              <a:rPr lang="en-US" altLang="zh-CN" dirty="0" smtClean="0"/>
              <a:t>Word</a:t>
            </a:r>
            <a:r>
              <a:rPr lang="zh-CN" altLang="en-US" dirty="0" smtClean="0"/>
              <a:t>文档根据模版进行填充服务。</a:t>
            </a:r>
            <a:endParaRPr lang="en-US" altLang="zh-CN" dirty="0" smtClean="0"/>
          </a:p>
          <a:p>
            <a:r>
              <a:rPr lang="en-US" altLang="zh-CN" dirty="0" smtClean="0"/>
              <a:t>Excel</a:t>
            </a:r>
            <a:r>
              <a:rPr lang="zh-CN" altLang="en-US" dirty="0" smtClean="0"/>
              <a:t>文档生成和解析不是</a:t>
            </a:r>
            <a:r>
              <a:rPr lang="en-US" altLang="zh-CN" dirty="0" smtClean="0"/>
              <a:t>Web Service</a:t>
            </a:r>
            <a:r>
              <a:rPr lang="zh-CN" altLang="en-US" dirty="0" smtClean="0"/>
              <a:t>。属于平台类库。</a:t>
            </a:r>
            <a:endParaRPr lang="en-US" altLang="zh-CN" dirty="0" smtClean="0"/>
          </a:p>
          <a:p>
            <a:r>
              <a:rPr lang="en-US" altLang="zh-CN" dirty="0" smtClean="0"/>
              <a:t>SharePoint</a:t>
            </a:r>
            <a:r>
              <a:rPr lang="zh-CN" altLang="en-US" dirty="0" smtClean="0"/>
              <a:t>的</a:t>
            </a:r>
            <a:r>
              <a:rPr lang="en-US" altLang="zh-CN" dirty="0" smtClean="0"/>
              <a:t>Excel Service</a:t>
            </a:r>
            <a:r>
              <a:rPr lang="zh-CN" altLang="en-US" dirty="0" smtClean="0"/>
              <a:t>不算平台功能，因此不列在此，此功能用于</a:t>
            </a:r>
            <a:r>
              <a:rPr lang="en-US" altLang="zh-CN" dirty="0" smtClean="0"/>
              <a:t>HR</a:t>
            </a:r>
            <a:r>
              <a:rPr lang="zh-CN" altLang="en-US" dirty="0" smtClean="0"/>
              <a:t>薪酬核发的薪酬计算。</a:t>
            </a:r>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331771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文档的存储服务。</a:t>
            </a:r>
            <a:r>
              <a:rPr lang="en-US" altLang="zh-CN" dirty="0" smtClean="0"/>
              <a:t>Word</a:t>
            </a:r>
            <a:r>
              <a:rPr lang="zh-CN" altLang="en-US" dirty="0" smtClean="0"/>
              <a:t>文档根据模版进行填充服务。</a:t>
            </a:r>
            <a:endParaRPr lang="en-US" altLang="zh-CN" dirty="0" smtClean="0"/>
          </a:p>
          <a:p>
            <a:r>
              <a:rPr lang="en-US" altLang="zh-CN" dirty="0" smtClean="0"/>
              <a:t>Excel</a:t>
            </a:r>
            <a:r>
              <a:rPr lang="zh-CN" altLang="en-US" dirty="0" smtClean="0"/>
              <a:t>文档生成和解析不是</a:t>
            </a:r>
            <a:r>
              <a:rPr lang="en-US" altLang="zh-CN" dirty="0" smtClean="0"/>
              <a:t>Web Service</a:t>
            </a:r>
            <a:r>
              <a:rPr lang="zh-CN" altLang="en-US" dirty="0" smtClean="0"/>
              <a:t>。属于平台类库。</a:t>
            </a:r>
            <a:endParaRPr lang="en-US" altLang="zh-CN" dirty="0" smtClean="0"/>
          </a:p>
          <a:p>
            <a:r>
              <a:rPr lang="en-US" altLang="zh-CN" dirty="0" smtClean="0"/>
              <a:t>SharePoint</a:t>
            </a:r>
            <a:r>
              <a:rPr lang="zh-CN" altLang="en-US" dirty="0" smtClean="0"/>
              <a:t>的</a:t>
            </a:r>
            <a:r>
              <a:rPr lang="en-US" altLang="zh-CN" dirty="0" smtClean="0"/>
              <a:t>Excel Service</a:t>
            </a:r>
            <a:r>
              <a:rPr lang="zh-CN" altLang="en-US" dirty="0" smtClean="0"/>
              <a:t>不算平台功能，因此不列在此，此功能用于</a:t>
            </a:r>
            <a:r>
              <a:rPr lang="en-US" altLang="zh-CN" dirty="0" smtClean="0"/>
              <a:t>HR</a:t>
            </a:r>
            <a:r>
              <a:rPr lang="zh-CN" altLang="en-US" dirty="0" smtClean="0"/>
              <a:t>薪酬核发的薪酬计算。</a:t>
            </a:r>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75416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5:42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20</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94547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208735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00967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91525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784724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2498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94859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4:53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760563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017094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4:53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28</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778388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418608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4186089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4186089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4:53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66</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9673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4:53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6367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4:56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63278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10/31/2012 4:58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7285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这里所提到的所有的公共服务，指的都是以</a:t>
            </a:r>
            <a:r>
              <a:rPr lang="en-US" altLang="zh-CN" dirty="0" smtClean="0"/>
              <a:t>Web Service</a:t>
            </a:r>
            <a:r>
              <a:rPr lang="zh-CN" altLang="en-US" dirty="0" smtClean="0"/>
              <a:t>提供的松耦合调用接口。调用者和被调用者不属于同一个进程。</a:t>
            </a:r>
            <a:endParaRPr lang="zh-CN" alt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77800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组织和人员</a:t>
            </a:r>
            <a:r>
              <a:rPr lang="en-US" altLang="zh-CN" dirty="0" smtClean="0"/>
              <a:t>+</a:t>
            </a:r>
            <a:r>
              <a:rPr lang="zh-CN" altLang="en-US" dirty="0" smtClean="0"/>
              <a:t>授权信息组成了权限中心</a:t>
            </a:r>
            <a:endParaRPr lang="zh-CN" alt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5254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文档的存储服务。</a:t>
            </a:r>
            <a:r>
              <a:rPr lang="en-US" altLang="zh-CN" dirty="0" smtClean="0"/>
              <a:t>Word</a:t>
            </a:r>
            <a:r>
              <a:rPr lang="zh-CN" altLang="en-US" dirty="0" smtClean="0"/>
              <a:t>文档根据模版进行填充服务。</a:t>
            </a:r>
            <a:endParaRPr lang="en-US" altLang="zh-CN" dirty="0" smtClean="0"/>
          </a:p>
          <a:p>
            <a:r>
              <a:rPr lang="en-US" altLang="zh-CN" dirty="0" smtClean="0"/>
              <a:t>Excel</a:t>
            </a:r>
            <a:r>
              <a:rPr lang="zh-CN" altLang="en-US" dirty="0" smtClean="0"/>
              <a:t>文档生成和解析不是</a:t>
            </a:r>
            <a:r>
              <a:rPr lang="en-US" altLang="zh-CN" dirty="0" smtClean="0"/>
              <a:t>Web Service</a:t>
            </a:r>
            <a:r>
              <a:rPr lang="zh-CN" altLang="en-US" dirty="0" smtClean="0"/>
              <a:t>。属于平台类库。</a:t>
            </a:r>
            <a:endParaRPr lang="en-US" altLang="zh-CN" dirty="0" smtClean="0"/>
          </a:p>
          <a:p>
            <a:r>
              <a:rPr lang="en-US" altLang="zh-CN" dirty="0" smtClean="0"/>
              <a:t>SharePoint</a:t>
            </a:r>
            <a:r>
              <a:rPr lang="zh-CN" altLang="en-US" dirty="0" smtClean="0"/>
              <a:t>的</a:t>
            </a:r>
            <a:r>
              <a:rPr lang="en-US" altLang="zh-CN" dirty="0" smtClean="0"/>
              <a:t>Excel Service</a:t>
            </a:r>
            <a:r>
              <a:rPr lang="zh-CN" altLang="en-US" dirty="0" smtClean="0"/>
              <a:t>不算平台功能，因此不列在此，此功能用于</a:t>
            </a:r>
            <a:r>
              <a:rPr lang="en-US" altLang="zh-CN" dirty="0" smtClean="0"/>
              <a:t>HR</a:t>
            </a:r>
            <a:r>
              <a:rPr lang="zh-CN" altLang="en-US" dirty="0" smtClean="0"/>
              <a:t>薪酬核发的薪酬计算。</a:t>
            </a:r>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67808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后台服务会作为一个始终在后台执行。目前和某一台</a:t>
            </a:r>
            <a:r>
              <a:rPr lang="en-US" altLang="zh-CN" dirty="0" smtClean="0"/>
              <a:t>Web</a:t>
            </a:r>
            <a:r>
              <a:rPr lang="zh-CN" altLang="en-US" dirty="0" smtClean="0"/>
              <a:t>服务器部署在一起。</a:t>
            </a:r>
            <a:endParaRPr lang="zh-CN" alt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7137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文档的存储服务。</a:t>
            </a:r>
            <a:r>
              <a:rPr lang="en-US" altLang="zh-CN" dirty="0" smtClean="0"/>
              <a:t>Word</a:t>
            </a:r>
            <a:r>
              <a:rPr lang="zh-CN" altLang="en-US" dirty="0" smtClean="0"/>
              <a:t>文档根据模版进行填充服务。</a:t>
            </a:r>
            <a:endParaRPr lang="en-US" altLang="zh-CN" dirty="0" smtClean="0"/>
          </a:p>
          <a:p>
            <a:r>
              <a:rPr lang="en-US" altLang="zh-CN" dirty="0" smtClean="0"/>
              <a:t>Excel</a:t>
            </a:r>
            <a:r>
              <a:rPr lang="zh-CN" altLang="en-US" dirty="0" smtClean="0"/>
              <a:t>文档生成和解析不是</a:t>
            </a:r>
            <a:r>
              <a:rPr lang="en-US" altLang="zh-CN" dirty="0" smtClean="0"/>
              <a:t>Web Service</a:t>
            </a:r>
            <a:r>
              <a:rPr lang="zh-CN" altLang="en-US" dirty="0" smtClean="0"/>
              <a:t>。属于平台类库。</a:t>
            </a:r>
            <a:endParaRPr lang="en-US" altLang="zh-CN" dirty="0" smtClean="0"/>
          </a:p>
          <a:p>
            <a:r>
              <a:rPr lang="en-US" altLang="zh-CN" dirty="0" smtClean="0"/>
              <a:t>SharePoint</a:t>
            </a:r>
            <a:r>
              <a:rPr lang="zh-CN" altLang="en-US" dirty="0" smtClean="0"/>
              <a:t>的</a:t>
            </a:r>
            <a:r>
              <a:rPr lang="en-US" altLang="zh-CN" dirty="0" smtClean="0"/>
              <a:t>Excel Service</a:t>
            </a:r>
            <a:r>
              <a:rPr lang="zh-CN" altLang="en-US" dirty="0" smtClean="0"/>
              <a:t>不算平台功能，因此不列在此，此功能用于</a:t>
            </a:r>
            <a:r>
              <a:rPr lang="en-US" altLang="zh-CN" dirty="0" smtClean="0"/>
              <a:t>HR</a:t>
            </a:r>
            <a:r>
              <a:rPr lang="zh-CN" altLang="en-US" dirty="0" smtClean="0"/>
              <a:t>薪酬核发的薪酬计算。</a:t>
            </a:r>
            <a:endParaRPr lang="en-US" altLang="zh-CN"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29832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ltLang="zh-CN"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ltLang="zh-CN" smtClean="0"/>
              <a:t>Click to edit Master text styles</a:t>
            </a:r>
          </a:p>
          <a:p>
            <a:pPr lvl="1"/>
            <a:r>
              <a:rPr lang="en-US" altLang="zh-CN" smtClean="0"/>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555285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8104155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ltLang="zh-CN"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ltLang="zh-CN"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ltLang="zh-CN"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ltLang="zh-CN" smtClean="0"/>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18824275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9956875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42" r:id="rId6"/>
    <p:sldLayoutId id="2147483743" r:id="rId7"/>
    <p:sldLayoutId id="214748377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www.microsoft.com/presspass/default.mspx" TargetMode="External"/><Relationship Id="rId2" Type="http://schemas.openxmlformats.org/officeDocument/2006/relationships/hyperlink" Target="https://mediabank/" TargetMode="Externa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brandtool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emf"/><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4.wdp"/></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764" y="1768475"/>
            <a:ext cx="11228440" cy="1592744"/>
          </a:xfrm>
        </p:spPr>
        <p:txBody>
          <a:bodyPr/>
          <a:lstStyle/>
          <a:p>
            <a:r>
              <a:rPr lang="zh-CN" altLang="en-US" sz="11500" spc="-400" dirty="0" smtClean="0"/>
              <a:t>平台是什么？</a:t>
            </a:r>
            <a:endParaRPr lang="en-US" sz="11500" spc="-400" dirty="0"/>
          </a:p>
        </p:txBody>
      </p:sp>
    </p:spTree>
    <p:extLst>
      <p:ext uri="{BB962C8B-B14F-4D97-AF65-F5344CB8AC3E}">
        <p14:creationId xmlns:p14="http://schemas.microsoft.com/office/powerpoint/2010/main" val="770624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1"/>
          <p:cNvSpPr>
            <a:spLocks noGrp="1"/>
          </p:cNvSpPr>
          <p:nvPr>
            <p:ph type="title"/>
          </p:nvPr>
        </p:nvSpPr>
        <p:spPr>
          <a:xfrm>
            <a:off x="519112" y="228600"/>
            <a:ext cx="11149013" cy="747897"/>
          </a:xfrm>
        </p:spPr>
        <p:txBody>
          <a:bodyPr/>
          <a:lstStyle/>
          <a:p>
            <a:r>
              <a:rPr lang="zh-CN" altLang="en-US" sz="5400" dirty="0" smtClean="0">
                <a:latin typeface="Segoe UI Light" pitchFamily="34" charset="0"/>
                <a:ea typeface="Segoe UI" pitchFamily="34" charset="0"/>
                <a:cs typeface="Segoe UI" pitchFamily="34" charset="0"/>
              </a:rPr>
              <a:t>授权信息</a:t>
            </a:r>
            <a:endParaRPr lang="en-US" sz="5400" dirty="0">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37956539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1"/>
          <p:cNvSpPr>
            <a:spLocks noGrp="1"/>
          </p:cNvSpPr>
          <p:nvPr>
            <p:ph type="title"/>
          </p:nvPr>
        </p:nvSpPr>
        <p:spPr>
          <a:xfrm>
            <a:off x="519112" y="228600"/>
            <a:ext cx="11149013" cy="747897"/>
          </a:xfrm>
        </p:spPr>
        <p:txBody>
          <a:bodyPr/>
          <a:lstStyle/>
          <a:p>
            <a:r>
              <a:rPr lang="zh-CN" altLang="en-US" sz="5400" dirty="0" smtClean="0">
                <a:latin typeface="Segoe UI Light" pitchFamily="34" charset="0"/>
                <a:ea typeface="Segoe UI" pitchFamily="34" charset="0"/>
                <a:cs typeface="Segoe UI" pitchFamily="34" charset="0"/>
              </a:rPr>
              <a:t>流程引擎服务</a:t>
            </a:r>
            <a:endParaRPr lang="en-US" sz="5400" dirty="0">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6747207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1"/>
          <p:cNvSpPr>
            <a:spLocks noGrp="1"/>
          </p:cNvSpPr>
          <p:nvPr>
            <p:ph type="title"/>
          </p:nvPr>
        </p:nvSpPr>
        <p:spPr>
          <a:xfrm>
            <a:off x="519112" y="228600"/>
            <a:ext cx="11149013" cy="747897"/>
          </a:xfrm>
        </p:spPr>
        <p:txBody>
          <a:bodyPr/>
          <a:lstStyle/>
          <a:p>
            <a:r>
              <a:rPr lang="zh-CN" altLang="en-US" sz="5400" dirty="0" smtClean="0">
                <a:latin typeface="Segoe UI Light" pitchFamily="34" charset="0"/>
                <a:ea typeface="Segoe UI" pitchFamily="34" charset="0"/>
                <a:cs typeface="Segoe UI" pitchFamily="34" charset="0"/>
              </a:rPr>
              <a:t>单点登录</a:t>
            </a:r>
            <a:endParaRPr lang="en-US" sz="5400" dirty="0">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34302472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文档服务</a:t>
            </a:r>
            <a:endParaRPr lang="zh-CN" altLang="en-US" dirty="0"/>
          </a:p>
        </p:txBody>
      </p:sp>
    </p:spTree>
    <p:extLst>
      <p:ext uri="{BB962C8B-B14F-4D97-AF65-F5344CB8AC3E}">
        <p14:creationId xmlns:p14="http://schemas.microsoft.com/office/powerpoint/2010/main" val="24021473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后台服务</a:t>
            </a:r>
            <a:endParaRPr lang="en-US" dirty="0"/>
          </a:p>
        </p:txBody>
      </p:sp>
      <p:sp>
        <p:nvSpPr>
          <p:cNvPr id="5" name="Rectangle 4"/>
          <p:cNvSpPr/>
          <p:nvPr/>
        </p:nvSpPr>
        <p:spPr bwMode="auto">
          <a:xfrm>
            <a:off x="523649" y="242572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邮件发送</a:t>
            </a:r>
            <a:endParaRPr lang="en-US" sz="2200" dirty="0" err="1" smtClean="0">
              <a:gradFill>
                <a:gsLst>
                  <a:gs pos="0">
                    <a:srgbClr val="FFFFFF"/>
                  </a:gs>
                  <a:gs pos="100000">
                    <a:srgbClr val="FFFFFF"/>
                  </a:gs>
                </a:gsLst>
                <a:lin ang="5400000" scaled="0"/>
              </a:gradFill>
            </a:endParaRPr>
          </a:p>
        </p:txBody>
      </p:sp>
      <p:sp>
        <p:nvSpPr>
          <p:cNvPr id="6" name="Rectangle 5"/>
          <p:cNvSpPr/>
          <p:nvPr/>
        </p:nvSpPr>
        <p:spPr bwMode="auto">
          <a:xfrm>
            <a:off x="3344876" y="242572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人员同步</a:t>
            </a:r>
            <a:endParaRPr lang="en-US" sz="2200" dirty="0" err="1">
              <a:gradFill>
                <a:gsLst>
                  <a:gs pos="0">
                    <a:srgbClr val="FFFFFF"/>
                  </a:gs>
                  <a:gs pos="100000">
                    <a:srgbClr val="FFFFFF"/>
                  </a:gs>
                </a:gsLst>
                <a:lin ang="5400000" scaled="0"/>
              </a:gradFill>
            </a:endParaRPr>
          </a:p>
        </p:txBody>
      </p:sp>
      <p:sp>
        <p:nvSpPr>
          <p:cNvPr id="7" name="Rectangle 6"/>
          <p:cNvSpPr/>
          <p:nvPr/>
        </p:nvSpPr>
        <p:spPr bwMode="auto">
          <a:xfrm>
            <a:off x="6166103" y="243187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流程异常数据分析</a:t>
            </a:r>
            <a:endParaRPr lang="en-US" sz="2200" dirty="0" err="1">
              <a:gradFill>
                <a:gsLst>
                  <a:gs pos="0">
                    <a:srgbClr val="FFFFFF"/>
                  </a:gs>
                  <a:gs pos="100000">
                    <a:srgbClr val="FFFFFF"/>
                  </a:gs>
                </a:gsLst>
                <a:lin ang="5400000" scaled="0"/>
              </a:gradFill>
            </a:endParaRPr>
          </a:p>
        </p:txBody>
      </p:sp>
      <p:sp>
        <p:nvSpPr>
          <p:cNvPr id="8" name="Rectangle 7"/>
          <p:cNvSpPr/>
          <p:nvPr/>
        </p:nvSpPr>
        <p:spPr bwMode="auto">
          <a:xfrm>
            <a:off x="8987331" y="243187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计划任务执行</a:t>
            </a:r>
            <a:endParaRPr lang="en-US" sz="2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73534339"/>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邮件发送</a:t>
            </a:r>
            <a:endParaRPr lang="zh-CN" altLang="en-US" dirty="0"/>
          </a:p>
        </p:txBody>
      </p:sp>
    </p:spTree>
    <p:extLst>
      <p:ext uri="{BB962C8B-B14F-4D97-AF65-F5344CB8AC3E}">
        <p14:creationId xmlns:p14="http://schemas.microsoft.com/office/powerpoint/2010/main" val="3690654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人员同步</a:t>
            </a:r>
            <a:endParaRPr lang="zh-CN" altLang="en-US" dirty="0"/>
          </a:p>
        </p:txBody>
      </p:sp>
    </p:spTree>
    <p:extLst>
      <p:ext uri="{BB962C8B-B14F-4D97-AF65-F5344CB8AC3E}">
        <p14:creationId xmlns:p14="http://schemas.microsoft.com/office/powerpoint/2010/main" val="3917356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流程异常数据分析</a:t>
            </a:r>
            <a:endParaRPr lang="zh-CN" altLang="en-US" dirty="0"/>
          </a:p>
        </p:txBody>
      </p:sp>
    </p:spTree>
    <p:extLst>
      <p:ext uri="{BB962C8B-B14F-4D97-AF65-F5344CB8AC3E}">
        <p14:creationId xmlns:p14="http://schemas.microsoft.com/office/powerpoint/2010/main" val="24298123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计划任务执行</a:t>
            </a:r>
            <a:endParaRPr lang="zh-CN" altLang="en-US" dirty="0"/>
          </a:p>
        </p:txBody>
      </p:sp>
    </p:spTree>
    <p:extLst>
      <p:ext uri="{BB962C8B-B14F-4D97-AF65-F5344CB8AC3E}">
        <p14:creationId xmlns:p14="http://schemas.microsoft.com/office/powerpoint/2010/main" val="3290154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solidFill>
                  <a:schemeClr val="bg1"/>
                </a:solidFill>
              </a:rPr>
              <a:t>平台类库</a:t>
            </a:r>
            <a:endParaRPr lang="en-US" dirty="0">
              <a:solidFill>
                <a:schemeClr val="bg1"/>
              </a:solidFill>
            </a:endParaRPr>
          </a:p>
        </p:txBody>
      </p:sp>
    </p:spTree>
    <p:extLst>
      <p:ext uri="{BB962C8B-B14F-4D97-AF65-F5344CB8AC3E}">
        <p14:creationId xmlns:p14="http://schemas.microsoft.com/office/powerpoint/2010/main" val="395934484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10047" y="1773971"/>
            <a:ext cx="11694722" cy="443198"/>
          </a:xfrm>
          <a:prstGeom prst="rect">
            <a:avLst/>
          </a:prstGeom>
          <a:noFill/>
        </p:spPr>
        <p:txBody>
          <a:bodyPr vert="horz" wrap="square" lIns="0" tIns="0" rIns="0" bIns="0" rtlCol="0">
            <a:spAutoFit/>
          </a:bodyPr>
          <a:lstStyle>
            <a:lvl1pPr marL="404813" indent="-404813"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00100"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143000" indent="-342900"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4859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8288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None/>
            </a:pPr>
            <a:r>
              <a:rPr lang="zh-CN" altLang="en-US" spc="-100" dirty="0" smtClean="0">
                <a:ln w="3175">
                  <a:noFill/>
                </a:ln>
                <a:gradFill>
                  <a:gsLst>
                    <a:gs pos="96667">
                      <a:srgbClr val="FFFFFF"/>
                    </a:gs>
                    <a:gs pos="90000">
                      <a:srgbClr val="FFFFFF"/>
                    </a:gs>
                  </a:gsLst>
                  <a:lin ang="5400000" scaled="0"/>
                </a:gradFill>
                <a:latin typeface="+mj-lt"/>
                <a:cs typeface="Arial" charset="0"/>
              </a:rPr>
              <a:t>对于开发者，是一个代码开发类库的集合</a:t>
            </a:r>
            <a:endParaRPr lang="en-US" spc="-100" dirty="0">
              <a:ln w="3175">
                <a:noFill/>
              </a:ln>
              <a:gradFill>
                <a:gsLst>
                  <a:gs pos="96667">
                    <a:srgbClr val="FFFFFF"/>
                  </a:gs>
                  <a:gs pos="90000">
                    <a:srgbClr val="FFFFFF"/>
                  </a:gs>
                </a:gsLst>
                <a:lin ang="5400000" scaled="0"/>
              </a:gradFill>
              <a:latin typeface="+mj-lt"/>
              <a:cs typeface="Arial" charset="0"/>
            </a:endParaRPr>
          </a:p>
        </p:txBody>
      </p:sp>
      <p:sp>
        <p:nvSpPr>
          <p:cNvPr id="5" name="Rectangle 3"/>
          <p:cNvSpPr txBox="1">
            <a:spLocks noChangeArrowheads="1"/>
          </p:cNvSpPr>
          <p:nvPr/>
        </p:nvSpPr>
        <p:spPr>
          <a:xfrm>
            <a:off x="510047" y="2282233"/>
            <a:ext cx="11694722" cy="443198"/>
          </a:xfrm>
          <a:prstGeom prst="rect">
            <a:avLst/>
          </a:prstGeom>
          <a:noFill/>
        </p:spPr>
        <p:txBody>
          <a:bodyPr vert="horz" wrap="square" lIns="0" tIns="0" rIns="0" bIns="0" rtlCol="0">
            <a:spAutoFit/>
          </a:bodyPr>
          <a:lstStyle>
            <a:lvl1pPr marL="404813" indent="-404813"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00100"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143000" indent="-342900"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4859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8288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None/>
            </a:pPr>
            <a:r>
              <a:rPr lang="zh-CN" altLang="en-US" spc="-100" dirty="0" smtClean="0">
                <a:ln w="3175">
                  <a:noFill/>
                </a:ln>
                <a:gradFill>
                  <a:gsLst>
                    <a:gs pos="96667">
                      <a:srgbClr val="FFFFFF"/>
                    </a:gs>
                    <a:gs pos="90000">
                      <a:srgbClr val="FFFFFF"/>
                    </a:gs>
                  </a:gsLst>
                  <a:lin ang="5400000" scaled="0"/>
                </a:gradFill>
                <a:latin typeface="+mj-lt"/>
                <a:cs typeface="Arial" charset="0"/>
              </a:rPr>
              <a:t>对于系统运维者，是一些公共应用的集合</a:t>
            </a:r>
            <a:endParaRPr lang="en-US" spc="-100" dirty="0">
              <a:ln w="3175">
                <a:noFill/>
              </a:ln>
              <a:gradFill>
                <a:gsLst>
                  <a:gs pos="96667">
                    <a:srgbClr val="FFFFFF"/>
                  </a:gs>
                  <a:gs pos="90000">
                    <a:srgbClr val="FFFFFF"/>
                  </a:gs>
                </a:gsLst>
                <a:lin ang="5400000" scaled="0"/>
              </a:gradFill>
              <a:latin typeface="+mj-lt"/>
              <a:cs typeface="Arial" charset="0"/>
            </a:endParaRPr>
          </a:p>
        </p:txBody>
      </p:sp>
      <p:sp>
        <p:nvSpPr>
          <p:cNvPr id="6" name="Rectangle 3"/>
          <p:cNvSpPr txBox="1">
            <a:spLocks noChangeArrowheads="1"/>
          </p:cNvSpPr>
          <p:nvPr/>
        </p:nvSpPr>
        <p:spPr>
          <a:xfrm>
            <a:off x="512763" y="3288078"/>
            <a:ext cx="11694722" cy="1218795"/>
          </a:xfrm>
          <a:prstGeom prst="rect">
            <a:avLst/>
          </a:prstGeom>
          <a:noFill/>
        </p:spPr>
        <p:txBody>
          <a:bodyPr vert="horz" wrap="square" lIns="0" tIns="0" rIns="0" bIns="0" rtlCol="0">
            <a:spAutoFit/>
          </a:bodyPr>
          <a:lstStyle>
            <a:lvl1pPr marL="404813" indent="-404813"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00100"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143000" indent="-342900"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4859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8288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None/>
            </a:pPr>
            <a:r>
              <a:rPr lang="zh-CN" altLang="en-US" sz="8800" spc="-100" dirty="0" smtClean="0">
                <a:ln w="3175">
                  <a:noFill/>
                </a:ln>
                <a:gradFill>
                  <a:gsLst>
                    <a:gs pos="96667">
                      <a:srgbClr val="FFFFFF"/>
                    </a:gs>
                    <a:gs pos="90000">
                      <a:srgbClr val="FFFFFF"/>
                    </a:gs>
                  </a:gsLst>
                  <a:lin ang="5400000" scaled="0"/>
                </a:gradFill>
                <a:latin typeface="+mj-lt"/>
                <a:cs typeface="Arial" charset="0"/>
              </a:rPr>
              <a:t>这就是我们的平台</a:t>
            </a:r>
            <a:endParaRPr lang="en-US" sz="8800" spc="-100" dirty="0">
              <a:ln w="3175">
                <a:noFill/>
              </a:ln>
              <a:gradFill>
                <a:gsLst>
                  <a:gs pos="96667">
                    <a:srgbClr val="FFFFFF"/>
                  </a:gs>
                  <a:gs pos="90000">
                    <a:srgbClr val="FFFFFF"/>
                  </a:gs>
                </a:gsLst>
                <a:lin ang="5400000" scaled="0"/>
              </a:gradFill>
              <a:latin typeface="+mj-lt"/>
              <a:cs typeface="Arial" charset="0"/>
            </a:endParaRPr>
          </a:p>
        </p:txBody>
      </p:sp>
      <p:sp>
        <p:nvSpPr>
          <p:cNvPr id="7" name="Rectangle 3"/>
          <p:cNvSpPr txBox="1">
            <a:spLocks noChangeArrowheads="1"/>
          </p:cNvSpPr>
          <p:nvPr/>
        </p:nvSpPr>
        <p:spPr>
          <a:xfrm>
            <a:off x="510047" y="2790495"/>
            <a:ext cx="11694722" cy="443198"/>
          </a:xfrm>
          <a:prstGeom prst="rect">
            <a:avLst/>
          </a:prstGeom>
          <a:noFill/>
        </p:spPr>
        <p:txBody>
          <a:bodyPr vert="horz" wrap="square" lIns="0" tIns="0" rIns="0" bIns="0" rtlCol="0">
            <a:spAutoFit/>
          </a:bodyPr>
          <a:lstStyle>
            <a:lvl1pPr marL="404813" indent="-404813"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00100"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143000" indent="-342900"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4859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828800" indent="-34290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None/>
            </a:pPr>
            <a:r>
              <a:rPr lang="zh-CN" altLang="en-US" spc="-100" dirty="0" smtClean="0">
                <a:ln w="3175">
                  <a:noFill/>
                </a:ln>
                <a:gradFill>
                  <a:gsLst>
                    <a:gs pos="96667">
                      <a:srgbClr val="FFFFFF"/>
                    </a:gs>
                    <a:gs pos="90000">
                      <a:srgbClr val="FFFFFF"/>
                    </a:gs>
                  </a:gsLst>
                  <a:lin ang="5400000" scaled="0"/>
                </a:gradFill>
                <a:latin typeface="+mj-lt"/>
                <a:cs typeface="Arial" charset="0"/>
              </a:rPr>
              <a:t>对于架构人员，是一些公共服务的集合</a:t>
            </a:r>
            <a:endParaRPr lang="en-US" spc="-100" dirty="0">
              <a:ln w="3175">
                <a:noFill/>
              </a:ln>
              <a:gradFill>
                <a:gsLst>
                  <a:gs pos="96667">
                    <a:srgbClr val="FFFFFF"/>
                  </a:gs>
                  <a:gs pos="90000">
                    <a:srgbClr val="FFFFFF"/>
                  </a:gs>
                </a:gsLst>
                <a:lin ang="5400000" scaled="0"/>
              </a:gradFill>
              <a:latin typeface="+mj-lt"/>
              <a:cs typeface="Arial" charset="0"/>
            </a:endParaRPr>
          </a:p>
        </p:txBody>
      </p:sp>
    </p:spTree>
    <p:extLst>
      <p:ext uri="{BB962C8B-B14F-4D97-AF65-F5344CB8AC3E}">
        <p14:creationId xmlns:p14="http://schemas.microsoft.com/office/powerpoint/2010/main" val="33130131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750"/>
                            </p:stCondLst>
                            <p:childTnLst>
                              <p:par>
                                <p:cTn id="9" presetID="10" presetClass="entr" presetSubtype="0"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4500"/>
                            </p:stCondLst>
                            <p:childTnLst>
                              <p:par>
                                <p:cTn id="13" presetID="10" presetClass="entr" presetSubtype="0" fill="hold" grpId="0" nodeType="after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750"/>
                                        <p:tgtEl>
                                          <p:spTgt spid="7"/>
                                        </p:tgtEl>
                                      </p:cBhvr>
                                    </p:animEffect>
                                  </p:childTnLst>
                                </p:cTn>
                              </p:par>
                            </p:childTnLst>
                          </p:cTn>
                        </p:par>
                        <p:par>
                          <p:cTn id="16" fill="hold">
                            <p:stCondLst>
                              <p:cond delay="7250"/>
                            </p:stCondLst>
                            <p:childTnLst>
                              <p:par>
                                <p:cTn id="17" presetID="10" presetClass="entr" presetSubtype="0" fill="hold" grpId="0" nodeType="after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7863970" y="3011838"/>
            <a:ext cx="1629684" cy="162968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140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198 0</a:t>
            </a:r>
          </a:p>
        </p:txBody>
      </p:sp>
      <p:sp>
        <p:nvSpPr>
          <p:cNvPr id="30" name="Rectangle 29"/>
          <p:cNvSpPr/>
          <p:nvPr/>
        </p:nvSpPr>
        <p:spPr bwMode="auto">
          <a:xfrm>
            <a:off x="7863970" y="4735413"/>
            <a:ext cx="1629684" cy="1629685"/>
          </a:xfrm>
          <a:prstGeom prst="rect">
            <a:avLst/>
          </a:prstGeom>
          <a:solidFill>
            <a:srgbClr val="FF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0 151</a:t>
            </a:r>
          </a:p>
        </p:txBody>
      </p:sp>
      <p:sp>
        <p:nvSpPr>
          <p:cNvPr id="23" name="Rectangle 22"/>
          <p:cNvSpPr/>
          <p:nvPr/>
        </p:nvSpPr>
        <p:spPr bwMode="auto">
          <a:xfrm>
            <a:off x="6145110" y="4735413"/>
            <a:ext cx="1629684" cy="162968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0 0</a:t>
            </a:r>
          </a:p>
        </p:txBody>
      </p:sp>
      <p:sp>
        <p:nvSpPr>
          <p:cNvPr id="26" name="Rectangle 25"/>
          <p:cNvSpPr/>
          <p:nvPr/>
        </p:nvSpPr>
        <p:spPr bwMode="auto">
          <a:xfrm>
            <a:off x="6145110" y="3011838"/>
            <a:ext cx="1629684" cy="1629685"/>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166 0</a:t>
            </a:r>
          </a:p>
        </p:txBody>
      </p:sp>
      <p:sp>
        <p:nvSpPr>
          <p:cNvPr id="24" name="Rectangle 23"/>
          <p:cNvSpPr/>
          <p:nvPr/>
        </p:nvSpPr>
        <p:spPr bwMode="auto">
          <a:xfrm>
            <a:off x="4426251" y="3011838"/>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174 239</a:t>
            </a:r>
          </a:p>
        </p:txBody>
      </p:sp>
      <p:sp>
        <p:nvSpPr>
          <p:cNvPr id="25" name="Rectangle 24"/>
          <p:cNvSpPr/>
          <p:nvPr/>
        </p:nvSpPr>
        <p:spPr bwMode="auto">
          <a:xfrm>
            <a:off x="4426251" y="4735413"/>
            <a:ext cx="1629684" cy="1629685"/>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83 0</a:t>
            </a:r>
          </a:p>
        </p:txBody>
      </p:sp>
      <p:sp>
        <p:nvSpPr>
          <p:cNvPr id="18" name="Rectangle 17"/>
          <p:cNvSpPr/>
          <p:nvPr/>
        </p:nvSpPr>
        <p:spPr bwMode="auto">
          <a:xfrm>
            <a:off x="5045728" y="2200758"/>
            <a:ext cx="1099382" cy="30199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altLang="zh-CN" sz="1200" b="1"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Configuration</a:t>
            </a:r>
            <a:endParaRPr lang="en-US" sz="1200" b="1"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Rectangle 18"/>
          <p:cNvSpPr/>
          <p:nvPr/>
        </p:nvSpPr>
        <p:spPr bwMode="auto">
          <a:xfrm>
            <a:off x="988532" y="4735413"/>
            <a:ext cx="1629684" cy="1629685"/>
          </a:xfrm>
          <a:prstGeom prst="rect">
            <a:avLst/>
          </a:prstGeom>
          <a:solidFill>
            <a:srgbClr val="FFB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solidFill>
                  <a:srgbClr val="000000"/>
                </a:solidFill>
                <a:latin typeface="Segoe UI" pitchFamily="34" charset="0"/>
                <a:ea typeface="Segoe UI" pitchFamily="34" charset="0"/>
                <a:cs typeface="Segoe UI" pitchFamily="34" charset="0"/>
              </a:rPr>
              <a:t>RGB 255 </a:t>
            </a:r>
            <a:r>
              <a:rPr lang="en-US" spc="-100" dirty="0">
                <a:solidFill>
                  <a:srgbClr val="000000"/>
                </a:solidFill>
                <a:latin typeface="Segoe UI" pitchFamily="34" charset="0"/>
                <a:ea typeface="Segoe UI" pitchFamily="34" charset="0"/>
                <a:cs typeface="Segoe UI" pitchFamily="34" charset="0"/>
              </a:rPr>
              <a:t>190 0</a:t>
            </a:r>
          </a:p>
        </p:txBody>
      </p:sp>
      <p:sp>
        <p:nvSpPr>
          <p:cNvPr id="17" name="Rectangle 16"/>
          <p:cNvSpPr/>
          <p:nvPr/>
        </p:nvSpPr>
        <p:spPr bwMode="auto">
          <a:xfrm>
            <a:off x="2707391" y="4735413"/>
            <a:ext cx="1629684" cy="1629685"/>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138 0</a:t>
            </a:r>
          </a:p>
        </p:txBody>
      </p:sp>
      <p:sp>
        <p:nvSpPr>
          <p:cNvPr id="20" name="Rectangle 19"/>
          <p:cNvSpPr/>
          <p:nvPr/>
        </p:nvSpPr>
        <p:spPr bwMode="auto">
          <a:xfrm>
            <a:off x="2707391" y="3011838"/>
            <a:ext cx="1629684" cy="16296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113 188</a:t>
            </a:r>
          </a:p>
        </p:txBody>
      </p:sp>
      <p:sp>
        <p:nvSpPr>
          <p:cNvPr id="35" name="Rectangle 34"/>
          <p:cNvSpPr/>
          <p:nvPr/>
        </p:nvSpPr>
        <p:spPr bwMode="auto">
          <a:xfrm>
            <a:off x="9582830" y="3011838"/>
            <a:ext cx="1629684" cy="1629685"/>
          </a:xfrm>
          <a:prstGeom prst="rect">
            <a:avLst/>
          </a:prstGeom>
          <a:solidFill>
            <a:srgbClr val="FFF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solidFill>
                  <a:srgbClr val="000000"/>
                </a:solidFill>
                <a:latin typeface="Segoe UI" pitchFamily="34" charset="0"/>
                <a:ea typeface="Segoe UI" pitchFamily="34" charset="0"/>
                <a:cs typeface="Segoe UI" pitchFamily="34" charset="0"/>
              </a:rPr>
              <a:t>RGB 255 </a:t>
            </a:r>
            <a:r>
              <a:rPr lang="en-US" spc="-100" dirty="0">
                <a:solidFill>
                  <a:srgbClr val="000000"/>
                </a:solidFill>
                <a:latin typeface="Segoe UI" pitchFamily="34" charset="0"/>
                <a:ea typeface="Segoe UI" pitchFamily="34" charset="0"/>
                <a:cs typeface="Segoe UI" pitchFamily="34" charset="0"/>
              </a:rPr>
              <a:t>242 0</a:t>
            </a:r>
          </a:p>
        </p:txBody>
      </p:sp>
      <p:sp>
        <p:nvSpPr>
          <p:cNvPr id="36" name="Rectangle 35"/>
          <p:cNvSpPr/>
          <p:nvPr/>
        </p:nvSpPr>
        <p:spPr bwMode="auto">
          <a:xfrm>
            <a:off x="9582830" y="4735413"/>
            <a:ext cx="1629684" cy="1629685"/>
          </a:xfrm>
          <a:prstGeom prst="rect">
            <a:avLst/>
          </a:prstGeom>
          <a:solidFill>
            <a:srgbClr val="9100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145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0 145</a:t>
            </a:r>
          </a:p>
        </p:txBody>
      </p:sp>
      <p:sp>
        <p:nvSpPr>
          <p:cNvPr id="22" name="Title 21"/>
          <p:cNvSpPr>
            <a:spLocks noGrp="1"/>
          </p:cNvSpPr>
          <p:nvPr>
            <p:ph type="title"/>
          </p:nvPr>
        </p:nvSpPr>
        <p:spPr>
          <a:xfrm>
            <a:off x="519112" y="228600"/>
            <a:ext cx="11149013" cy="747897"/>
          </a:xfrm>
        </p:spPr>
        <p:txBody>
          <a:bodyPr/>
          <a:lstStyle/>
          <a:p>
            <a:r>
              <a:rPr lang="zh-CN" altLang="en-US" sz="5400" dirty="0" smtClean="0">
                <a:latin typeface="Segoe UI Light" pitchFamily="34" charset="0"/>
                <a:ea typeface="Segoe UI" pitchFamily="34" charset="0"/>
                <a:cs typeface="Segoe UI" pitchFamily="34" charset="0"/>
              </a:rPr>
              <a:t>平台类库所包含的内容</a:t>
            </a:r>
            <a:endParaRPr lang="en-US" sz="5400" dirty="0">
              <a:latin typeface="Segoe UI Light" pitchFamily="34" charset="0"/>
              <a:ea typeface="Segoe UI" pitchFamily="34" charset="0"/>
              <a:cs typeface="Segoe UI" pitchFamily="34" charset="0"/>
            </a:endParaRPr>
          </a:p>
        </p:txBody>
      </p:sp>
      <p:sp>
        <p:nvSpPr>
          <p:cNvPr id="21" name="Rectangle 20"/>
          <p:cNvSpPr/>
          <p:nvPr/>
        </p:nvSpPr>
        <p:spPr bwMode="auto">
          <a:xfrm>
            <a:off x="6252013" y="2200758"/>
            <a:ext cx="1099382" cy="30199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altLang="zh-CN" sz="1200" b="1"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Caching</a:t>
            </a:r>
            <a:endParaRPr lang="en-US" sz="1200" b="1"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959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核心部分</a:t>
            </a:r>
            <a:endParaRPr lang="zh-CN" altLang="en-US" dirty="0"/>
          </a:p>
        </p:txBody>
      </p:sp>
    </p:spTree>
    <p:extLst>
      <p:ext uri="{BB962C8B-B14F-4D97-AF65-F5344CB8AC3E}">
        <p14:creationId xmlns:p14="http://schemas.microsoft.com/office/powerpoint/2010/main" val="23195950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数据访问</a:t>
            </a:r>
            <a:endParaRPr lang="zh-CN" altLang="en-US" dirty="0"/>
          </a:p>
        </p:txBody>
      </p:sp>
    </p:spTree>
    <p:extLst>
      <p:ext uri="{BB962C8B-B14F-4D97-AF65-F5344CB8AC3E}">
        <p14:creationId xmlns:p14="http://schemas.microsoft.com/office/powerpoint/2010/main" val="20927063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zh-CN" altLang="en-US" dirty="0" smtClean="0"/>
              <a:t>人员、认证和授权</a:t>
            </a:r>
            <a:endParaRPr lang="zh-CN" altLang="en-US" dirty="0"/>
          </a:p>
        </p:txBody>
      </p:sp>
    </p:spTree>
    <p:extLst>
      <p:ext uri="{BB962C8B-B14F-4D97-AF65-F5344CB8AC3E}">
        <p14:creationId xmlns:p14="http://schemas.microsoft.com/office/powerpoint/2010/main" val="37847140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流程引擎</a:t>
            </a:r>
            <a:endParaRPr lang="zh-CN" altLang="en-US" dirty="0"/>
          </a:p>
        </p:txBody>
      </p:sp>
    </p:spTree>
    <p:extLst>
      <p:ext uri="{BB962C8B-B14F-4D97-AF65-F5344CB8AC3E}">
        <p14:creationId xmlns:p14="http://schemas.microsoft.com/office/powerpoint/2010/main" val="1800506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前端技术</a:t>
            </a:r>
            <a:endParaRPr lang="zh-CN" altLang="en-US" dirty="0"/>
          </a:p>
        </p:txBody>
      </p:sp>
    </p:spTree>
    <p:extLst>
      <p:ext uri="{BB962C8B-B14F-4D97-AF65-F5344CB8AC3E}">
        <p14:creationId xmlns:p14="http://schemas.microsoft.com/office/powerpoint/2010/main" val="2534734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公共控件</a:t>
            </a:r>
            <a:endParaRPr lang="zh-CN" altLang="en-US" dirty="0"/>
          </a:p>
        </p:txBody>
      </p:sp>
    </p:spTree>
    <p:extLst>
      <p:ext uri="{BB962C8B-B14F-4D97-AF65-F5344CB8AC3E}">
        <p14:creationId xmlns:p14="http://schemas.microsoft.com/office/powerpoint/2010/main" val="18754181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表单和流程</a:t>
            </a:r>
            <a:endParaRPr lang="zh-CN" altLang="en-US" dirty="0"/>
          </a:p>
        </p:txBody>
      </p:sp>
    </p:spTree>
    <p:extLst>
      <p:ext uri="{BB962C8B-B14F-4D97-AF65-F5344CB8AC3E}">
        <p14:creationId xmlns:p14="http://schemas.microsoft.com/office/powerpoint/2010/main" val="37948236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7863970" y="3011838"/>
            <a:ext cx="1629684" cy="162968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140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198 0</a:t>
            </a:r>
          </a:p>
        </p:txBody>
      </p:sp>
      <p:sp>
        <p:nvSpPr>
          <p:cNvPr id="30" name="Rectangle 29"/>
          <p:cNvSpPr/>
          <p:nvPr/>
        </p:nvSpPr>
        <p:spPr bwMode="auto">
          <a:xfrm>
            <a:off x="7863970" y="4735413"/>
            <a:ext cx="1629684" cy="1629685"/>
          </a:xfrm>
          <a:prstGeom prst="rect">
            <a:avLst/>
          </a:prstGeom>
          <a:solidFill>
            <a:srgbClr val="FF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0 151</a:t>
            </a:r>
          </a:p>
        </p:txBody>
      </p:sp>
      <p:sp>
        <p:nvSpPr>
          <p:cNvPr id="23" name="Rectangle 22"/>
          <p:cNvSpPr/>
          <p:nvPr/>
        </p:nvSpPr>
        <p:spPr bwMode="auto">
          <a:xfrm>
            <a:off x="6145110" y="4735413"/>
            <a:ext cx="1629684" cy="162968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0 0</a:t>
            </a:r>
          </a:p>
        </p:txBody>
      </p:sp>
      <p:sp>
        <p:nvSpPr>
          <p:cNvPr id="26" name="Rectangle 25"/>
          <p:cNvSpPr/>
          <p:nvPr/>
        </p:nvSpPr>
        <p:spPr bwMode="auto">
          <a:xfrm>
            <a:off x="6145110" y="3011838"/>
            <a:ext cx="1629684" cy="1629685"/>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166 0</a:t>
            </a:r>
          </a:p>
        </p:txBody>
      </p:sp>
      <p:sp>
        <p:nvSpPr>
          <p:cNvPr id="24" name="Rectangle 23"/>
          <p:cNvSpPr/>
          <p:nvPr/>
        </p:nvSpPr>
        <p:spPr bwMode="auto">
          <a:xfrm>
            <a:off x="4426251" y="3011838"/>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174 239</a:t>
            </a:r>
          </a:p>
        </p:txBody>
      </p:sp>
      <p:sp>
        <p:nvSpPr>
          <p:cNvPr id="25" name="Rectangle 24"/>
          <p:cNvSpPr/>
          <p:nvPr/>
        </p:nvSpPr>
        <p:spPr bwMode="auto">
          <a:xfrm>
            <a:off x="4426251" y="4735413"/>
            <a:ext cx="1629684" cy="1629685"/>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83 0</a:t>
            </a:r>
          </a:p>
        </p:txBody>
      </p:sp>
      <p:sp>
        <p:nvSpPr>
          <p:cNvPr id="18" name="Rectangle 17"/>
          <p:cNvSpPr/>
          <p:nvPr/>
        </p:nvSpPr>
        <p:spPr bwMode="auto">
          <a:xfrm>
            <a:off x="988532" y="3011838"/>
            <a:ext cx="1629684" cy="162968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0 166</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Rectangle 18"/>
          <p:cNvSpPr/>
          <p:nvPr/>
        </p:nvSpPr>
        <p:spPr bwMode="auto">
          <a:xfrm>
            <a:off x="988532" y="4735413"/>
            <a:ext cx="1629684" cy="1629685"/>
          </a:xfrm>
          <a:prstGeom prst="rect">
            <a:avLst/>
          </a:prstGeom>
          <a:solidFill>
            <a:srgbClr val="FFB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solidFill>
                  <a:srgbClr val="000000"/>
                </a:solidFill>
                <a:latin typeface="Segoe UI" pitchFamily="34" charset="0"/>
                <a:ea typeface="Segoe UI" pitchFamily="34" charset="0"/>
                <a:cs typeface="Segoe UI" pitchFamily="34" charset="0"/>
              </a:rPr>
              <a:t>RGB 255 </a:t>
            </a:r>
            <a:r>
              <a:rPr lang="en-US" spc="-100" dirty="0">
                <a:solidFill>
                  <a:srgbClr val="000000"/>
                </a:solidFill>
                <a:latin typeface="Segoe UI" pitchFamily="34" charset="0"/>
                <a:ea typeface="Segoe UI" pitchFamily="34" charset="0"/>
                <a:cs typeface="Segoe UI" pitchFamily="34" charset="0"/>
              </a:rPr>
              <a:t>190 0</a:t>
            </a:r>
          </a:p>
        </p:txBody>
      </p:sp>
      <p:sp>
        <p:nvSpPr>
          <p:cNvPr id="17" name="Rectangle 16"/>
          <p:cNvSpPr/>
          <p:nvPr/>
        </p:nvSpPr>
        <p:spPr bwMode="auto">
          <a:xfrm>
            <a:off x="2707391" y="4735413"/>
            <a:ext cx="1629684" cy="1629685"/>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255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138 0</a:t>
            </a:r>
          </a:p>
        </p:txBody>
      </p:sp>
      <p:sp>
        <p:nvSpPr>
          <p:cNvPr id="20" name="Rectangle 19"/>
          <p:cNvSpPr/>
          <p:nvPr/>
        </p:nvSpPr>
        <p:spPr bwMode="auto">
          <a:xfrm>
            <a:off x="2707391" y="3011838"/>
            <a:ext cx="1629684" cy="16296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0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113 188</a:t>
            </a:r>
          </a:p>
        </p:txBody>
      </p:sp>
      <p:sp>
        <p:nvSpPr>
          <p:cNvPr id="35" name="Rectangle 34"/>
          <p:cNvSpPr/>
          <p:nvPr/>
        </p:nvSpPr>
        <p:spPr bwMode="auto">
          <a:xfrm>
            <a:off x="9582830" y="3011838"/>
            <a:ext cx="1629684" cy="1629685"/>
          </a:xfrm>
          <a:prstGeom prst="rect">
            <a:avLst/>
          </a:prstGeom>
          <a:solidFill>
            <a:srgbClr val="FFF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solidFill>
                  <a:srgbClr val="000000"/>
                </a:solidFill>
                <a:latin typeface="Segoe UI" pitchFamily="34" charset="0"/>
                <a:ea typeface="Segoe UI" pitchFamily="34" charset="0"/>
                <a:cs typeface="Segoe UI" pitchFamily="34" charset="0"/>
              </a:rPr>
              <a:t>RGB 255 </a:t>
            </a:r>
            <a:r>
              <a:rPr lang="en-US" spc="-100" dirty="0">
                <a:solidFill>
                  <a:srgbClr val="000000"/>
                </a:solidFill>
                <a:latin typeface="Segoe UI" pitchFamily="34" charset="0"/>
                <a:ea typeface="Segoe UI" pitchFamily="34" charset="0"/>
                <a:cs typeface="Segoe UI" pitchFamily="34" charset="0"/>
              </a:rPr>
              <a:t>242 0</a:t>
            </a:r>
          </a:p>
        </p:txBody>
      </p:sp>
      <p:sp>
        <p:nvSpPr>
          <p:cNvPr id="36" name="Rectangle 35"/>
          <p:cNvSpPr/>
          <p:nvPr/>
        </p:nvSpPr>
        <p:spPr bwMode="auto">
          <a:xfrm>
            <a:off x="9582830" y="4735413"/>
            <a:ext cx="1629684" cy="1629685"/>
          </a:xfrm>
          <a:prstGeom prst="rect">
            <a:avLst/>
          </a:prstGeom>
          <a:solidFill>
            <a:srgbClr val="9100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RGB 145 </a:t>
            </a:r>
            <a:r>
              <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rPr>
              <a:t>0 145</a:t>
            </a:r>
          </a:p>
        </p:txBody>
      </p:sp>
      <p:sp>
        <p:nvSpPr>
          <p:cNvPr id="22" name="Title 21"/>
          <p:cNvSpPr>
            <a:spLocks noGrp="1"/>
          </p:cNvSpPr>
          <p:nvPr>
            <p:ph type="title"/>
          </p:nvPr>
        </p:nvSpPr>
        <p:spPr/>
        <p:txBody>
          <a:bodyPr/>
          <a:lstStyle/>
          <a:p>
            <a:r>
              <a:rPr lang="en-US" sz="5400" dirty="0" smtClean="0">
                <a:latin typeface="Segoe UI Light" pitchFamily="34" charset="0"/>
                <a:ea typeface="Segoe UI" pitchFamily="34" charset="0"/>
                <a:cs typeface="Segoe UI" pitchFamily="34" charset="0"/>
              </a:rPr>
              <a:t>Microsoft Colors</a:t>
            </a:r>
            <a:endParaRPr lang="en-US" sz="5400" dirty="0">
              <a:latin typeface="Segoe UI Light" pitchFamily="34" charset="0"/>
              <a:ea typeface="Segoe UI" pitchFamily="34" charset="0"/>
              <a:cs typeface="Segoe UI" pitchFamily="34" charset="0"/>
            </a:endParaRPr>
          </a:p>
        </p:txBody>
      </p:sp>
      <p:sp>
        <p:nvSpPr>
          <p:cNvPr id="31" name="Text Placeholder 30"/>
          <p:cNvSpPr>
            <a:spLocks noGrp="1"/>
          </p:cNvSpPr>
          <p:nvPr>
            <p:ph type="body" sz="quarter" idx="10"/>
          </p:nvPr>
        </p:nvSpPr>
        <p:spPr/>
        <p:txBody>
          <a:bodyPr/>
          <a:lstStyle/>
          <a:p>
            <a:pPr marL="0" indent="0">
              <a:spcBef>
                <a:spcPts val="0"/>
              </a:spcBef>
              <a:spcAft>
                <a:spcPts val="1800"/>
              </a:spcAft>
              <a:buNone/>
            </a:pPr>
            <a:r>
              <a:rPr lang="en-US" sz="3200" spc="-100" dirty="0" smtClean="0">
                <a:latin typeface="+mj-lt"/>
              </a:rPr>
              <a:t>Choose </a:t>
            </a:r>
            <a:r>
              <a:rPr lang="en-US" sz="3200" spc="-100" dirty="0">
                <a:latin typeface="+mj-lt"/>
              </a:rPr>
              <a:t>1 core color </a:t>
            </a:r>
            <a:r>
              <a:rPr lang="en-US" sz="3200" spc="-100" dirty="0" smtClean="0">
                <a:latin typeface="+mj-lt"/>
              </a:rPr>
              <a:t>(related </a:t>
            </a:r>
            <a:r>
              <a:rPr lang="en-US" sz="3200" spc="-100" dirty="0">
                <a:latin typeface="+mj-lt"/>
              </a:rPr>
              <a:t>to your organization)</a:t>
            </a:r>
            <a:br>
              <a:rPr lang="en-US" sz="3200" spc="-100" dirty="0">
                <a:latin typeface="+mj-lt"/>
              </a:rPr>
            </a:br>
            <a:r>
              <a:rPr lang="en-US" sz="3200" spc="-100" dirty="0">
                <a:latin typeface="+mj-lt"/>
              </a:rPr>
              <a:t>and up to </a:t>
            </a:r>
            <a:r>
              <a:rPr lang="en-US" sz="3200" spc="-100" dirty="0" smtClean="0">
                <a:latin typeface="+mj-lt"/>
              </a:rPr>
              <a:t>3 </a:t>
            </a:r>
            <a:r>
              <a:rPr lang="en-US" sz="3200" spc="-100" dirty="0">
                <a:latin typeface="+mj-lt"/>
              </a:rPr>
              <a:t>more secondary </a:t>
            </a:r>
            <a:r>
              <a:rPr lang="en-US" sz="3200" spc="-100" dirty="0" smtClean="0">
                <a:latin typeface="+mj-lt"/>
              </a:rPr>
              <a:t>colors. The core color</a:t>
            </a:r>
            <a:br>
              <a:rPr lang="en-US" sz="3200" spc="-100" dirty="0" smtClean="0">
                <a:latin typeface="+mj-lt"/>
              </a:rPr>
            </a:br>
            <a:r>
              <a:rPr lang="en-US" sz="3200" spc="-100" dirty="0" smtClean="0">
                <a:latin typeface="+mj-lt"/>
              </a:rPr>
              <a:t>should be used on the first walk-in slide.</a:t>
            </a:r>
          </a:p>
        </p:txBody>
      </p:sp>
    </p:spTree>
    <p:extLst>
      <p:ext uri="{BB962C8B-B14F-4D97-AF65-F5344CB8AC3E}">
        <p14:creationId xmlns:p14="http://schemas.microsoft.com/office/powerpoint/2010/main" val="10874065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t>
            </a:r>
            <a:r>
              <a:rPr lang="en-US" dirty="0" smtClean="0">
                <a:gradFill flip="none" rotWithShape="1">
                  <a:gsLst>
                    <a:gs pos="0">
                      <a:schemeClr val="accent2"/>
                    </a:gs>
                    <a:gs pos="100000">
                      <a:schemeClr val="accent2"/>
                    </a:gs>
                  </a:gsLst>
                  <a:lin ang="5400000" scaled="0"/>
                  <a:tileRect/>
                </a:gradFill>
              </a:rPr>
              <a:t>Correct</a:t>
            </a:r>
            <a:r>
              <a:rPr lang="en-US" dirty="0" smtClean="0"/>
              <a:t> Slide Transitions</a:t>
            </a:r>
            <a:endParaRPr lang="en-US" dirty="0"/>
          </a:p>
        </p:txBody>
      </p:sp>
      <p:sp>
        <p:nvSpPr>
          <p:cNvPr id="3" name="Text Placeholder 2"/>
          <p:cNvSpPr>
            <a:spLocks noGrp="1"/>
          </p:cNvSpPr>
          <p:nvPr>
            <p:ph type="body" sz="quarter" idx="10"/>
          </p:nvPr>
        </p:nvSpPr>
        <p:spPr>
          <a:xfrm>
            <a:off x="519112" y="1768475"/>
            <a:ext cx="11149013" cy="2600712"/>
          </a:xfrm>
        </p:spPr>
        <p:txBody>
          <a:bodyPr/>
          <a:lstStyle/>
          <a:p>
            <a:r>
              <a:rPr lang="en-US" sz="4000" dirty="0" smtClean="0">
                <a:gradFill>
                  <a:gsLst>
                    <a:gs pos="0">
                      <a:schemeClr val="accent2"/>
                    </a:gs>
                    <a:gs pos="86000">
                      <a:schemeClr val="accent2"/>
                    </a:gs>
                  </a:gsLst>
                  <a:lin ang="5400000" scaled="0"/>
                </a:gradFill>
              </a:rPr>
              <a:t>Limit the slide transitions to two types per deck.</a:t>
            </a:r>
          </a:p>
          <a:p>
            <a:r>
              <a:rPr lang="en-US" sz="4000" dirty="0" smtClean="0">
                <a:gradFill>
                  <a:gsLst>
                    <a:gs pos="0">
                      <a:schemeClr val="accent2"/>
                    </a:gs>
                    <a:gs pos="86000">
                      <a:schemeClr val="accent2"/>
                    </a:gs>
                  </a:gsLst>
                  <a:lin ang="5400000" scaled="0"/>
                </a:gradFill>
              </a:rPr>
              <a:t>Choose from these preferred settings.</a:t>
            </a:r>
          </a:p>
          <a:p>
            <a:pPr lvl="1"/>
            <a:r>
              <a:rPr lang="en-US" dirty="0" smtClean="0"/>
              <a:t>Fade with 1 second duration</a:t>
            </a:r>
          </a:p>
          <a:p>
            <a:pPr lvl="1"/>
            <a:r>
              <a:rPr lang="en-US" dirty="0" smtClean="0"/>
              <a:t>Reveal with 1.5 second duration</a:t>
            </a:r>
          </a:p>
          <a:p>
            <a:pPr lvl="1"/>
            <a:r>
              <a:rPr lang="en-US" dirty="0" smtClean="0"/>
              <a:t>Push with 1.5 second duration, from right</a:t>
            </a:r>
          </a:p>
          <a:p>
            <a:pPr lvl="1"/>
            <a:r>
              <a:rPr lang="en-US" dirty="0" smtClean="0"/>
              <a:t>Pan with 1.5 second duration, from right</a:t>
            </a:r>
            <a:endParaRPr lang="en-US" dirty="0"/>
          </a:p>
        </p:txBody>
      </p:sp>
      <p:pic>
        <p:nvPicPr>
          <p:cNvPr id="1029" name="Picture 5"/>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46800" y="3770313"/>
            <a:ext cx="6123354" cy="3146302"/>
          </a:xfrm>
          <a:prstGeom prst="roundRect">
            <a:avLst>
              <a:gd name="adj" fmla="val 119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93381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t>公共应用</a:t>
            </a:r>
            <a:endParaRPr lang="en-US" dirty="0"/>
          </a:p>
        </p:txBody>
      </p:sp>
    </p:spTree>
    <p:extLst>
      <p:ext uri="{BB962C8B-B14F-4D97-AF65-F5344CB8AC3E}">
        <p14:creationId xmlns:p14="http://schemas.microsoft.com/office/powerpoint/2010/main" val="41634462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6" y="-219161"/>
            <a:ext cx="11793538" cy="7852189"/>
          </a:xfrm>
          <a:prstGeom prst="rect">
            <a:avLst/>
          </a:prstGeom>
        </p:spPr>
      </p:pic>
      <p:sp>
        <p:nvSpPr>
          <p:cNvPr id="27" name="Rectangle 26"/>
          <p:cNvSpPr/>
          <p:nvPr/>
        </p:nvSpPr>
        <p:spPr bwMode="auto">
          <a:xfrm>
            <a:off x="4470528" y="1779588"/>
            <a:ext cx="5843460" cy="3857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45720" numCol="1" spcCol="0" rtlCol="0" fromWordArt="0" anchor="t" anchorCtr="0" forceAA="0" compatLnSpc="1">
            <a:prstTxWarp prst="textNoShape">
              <a:avLst/>
            </a:prstTxWarp>
            <a:noAutofit/>
          </a:bodyPr>
          <a:lstStyle/>
          <a:p>
            <a:pPr>
              <a:spcBef>
                <a:spcPct val="0"/>
              </a:spcBef>
              <a:spcAft>
                <a:spcPts val="600"/>
              </a:spcAft>
            </a:pPr>
            <a:r>
              <a:rPr lang="en-US" sz="4000" kern="0" spc="-100" dirty="0">
                <a:gradFill>
                  <a:gsLst>
                    <a:gs pos="0">
                      <a:srgbClr val="FFFFFF"/>
                    </a:gs>
                    <a:gs pos="100000">
                      <a:srgbClr val="FFFFFF"/>
                    </a:gs>
                  </a:gsLst>
                  <a:lin ang="5400000" scaled="0"/>
                </a:gradFill>
                <a:latin typeface="+mj-lt"/>
              </a:rPr>
              <a:t>Reductive design</a:t>
            </a:r>
          </a:p>
          <a:p>
            <a:pPr>
              <a:spcAft>
                <a:spcPts val="600"/>
              </a:spcAft>
            </a:pPr>
            <a:r>
              <a:rPr lang="en-US" sz="2200" spc="-50" dirty="0">
                <a:gradFill>
                  <a:gsLst>
                    <a:gs pos="0">
                      <a:srgbClr val="FFFFFF"/>
                    </a:gs>
                    <a:gs pos="100000">
                      <a:srgbClr val="FFFFFF"/>
                    </a:gs>
                  </a:gsLst>
                  <a:lin ang="5400000" scaled="0"/>
                </a:gradFill>
                <a:cs typeface="Arial" charset="0"/>
              </a:rPr>
              <a:t>Fewer, carefully used elements help to reflect</a:t>
            </a:r>
            <a:br>
              <a:rPr lang="en-US" sz="2200" spc="-50" dirty="0">
                <a:gradFill>
                  <a:gsLst>
                    <a:gs pos="0">
                      <a:srgbClr val="FFFFFF"/>
                    </a:gs>
                    <a:gs pos="100000">
                      <a:srgbClr val="FFFFFF"/>
                    </a:gs>
                  </a:gsLst>
                  <a:lin ang="5400000" scaled="0"/>
                </a:gradFill>
                <a:cs typeface="Arial" charset="0"/>
              </a:rPr>
            </a:br>
            <a:r>
              <a:rPr lang="en-US" sz="2200" spc="-50" dirty="0">
                <a:gradFill>
                  <a:gsLst>
                    <a:gs pos="0">
                      <a:srgbClr val="FFFFFF"/>
                    </a:gs>
                    <a:gs pos="100000">
                      <a:srgbClr val="FFFFFF"/>
                    </a:gs>
                  </a:gsLst>
                  <a:lin ang="5400000" scaled="0"/>
                </a:gradFill>
                <a:cs typeface="Arial" charset="0"/>
              </a:rPr>
              <a:t>the innovative, modern look of our brand.</a:t>
            </a:r>
            <a:br>
              <a:rPr lang="en-US" sz="2200" spc="-50" dirty="0">
                <a:gradFill>
                  <a:gsLst>
                    <a:gs pos="0">
                      <a:srgbClr val="FFFFFF"/>
                    </a:gs>
                    <a:gs pos="100000">
                      <a:srgbClr val="FFFFFF"/>
                    </a:gs>
                  </a:gsLst>
                  <a:lin ang="5400000" scaled="0"/>
                </a:gradFill>
                <a:cs typeface="Arial" charset="0"/>
              </a:rPr>
            </a:br>
            <a:r>
              <a:rPr lang="en-US" sz="2200" spc="-50" dirty="0">
                <a:gradFill>
                  <a:gsLst>
                    <a:gs pos="0">
                      <a:srgbClr val="FFFFFF"/>
                    </a:gs>
                    <a:gs pos="100000">
                      <a:srgbClr val="FFFFFF"/>
                    </a:gs>
                  </a:gsLst>
                  <a:lin ang="5400000" scaled="0"/>
                </a:gradFill>
                <a:cs typeface="Arial" charset="0"/>
              </a:rPr>
              <a:t>Using our colors, type, logos, grid, the right image(s), and simple clean approach you can build almost anything. Product derived images, icons, screen shots, help to communicate the</a:t>
            </a:r>
            <a:br>
              <a:rPr lang="en-US" sz="2200" spc="-50" dirty="0">
                <a:gradFill>
                  <a:gsLst>
                    <a:gs pos="0">
                      <a:srgbClr val="FFFFFF"/>
                    </a:gs>
                    <a:gs pos="100000">
                      <a:srgbClr val="FFFFFF"/>
                    </a:gs>
                  </a:gsLst>
                  <a:lin ang="5400000" scaled="0"/>
                </a:gradFill>
                <a:cs typeface="Arial" charset="0"/>
              </a:rPr>
            </a:br>
            <a:r>
              <a:rPr lang="en-US" sz="2200" spc="-50" dirty="0">
                <a:gradFill>
                  <a:gsLst>
                    <a:gs pos="0">
                      <a:srgbClr val="FFFFFF"/>
                    </a:gs>
                    <a:gs pos="100000">
                      <a:srgbClr val="FFFFFF"/>
                    </a:gs>
                  </a:gsLst>
                  <a:lin ang="5400000" scaled="0"/>
                </a:gradFill>
                <a:cs typeface="Arial" charset="0"/>
              </a:rPr>
              <a:t>way in which Microsoft software can help improve peoples lives.</a:t>
            </a:r>
          </a:p>
        </p:txBody>
      </p:sp>
      <p:sp>
        <p:nvSpPr>
          <p:cNvPr id="2" name="Title 1"/>
          <p:cNvSpPr>
            <a:spLocks noGrp="1"/>
          </p:cNvSpPr>
          <p:nvPr>
            <p:ph type="title"/>
          </p:nvPr>
        </p:nvSpPr>
        <p:spPr/>
        <p:txBody>
          <a:bodyPr/>
          <a:lstStyle/>
          <a:p>
            <a:r>
              <a:rPr lang="en-US" dirty="0" smtClean="0"/>
              <a:t>General Layout Design</a:t>
            </a:r>
            <a:endParaRPr lang="en-US" dirty="0"/>
          </a:p>
        </p:txBody>
      </p:sp>
      <p:sp>
        <p:nvSpPr>
          <p:cNvPr id="32" name="Rectangle 31"/>
          <p:cNvSpPr/>
          <p:nvPr/>
        </p:nvSpPr>
        <p:spPr bwMode="auto">
          <a:xfrm>
            <a:off x="512763" y="1779588"/>
            <a:ext cx="3848226" cy="38570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45720" numCol="1" spcCol="0" rtlCol="0" fromWordArt="0" anchor="t" anchorCtr="0" forceAA="0" compatLnSpc="1">
            <a:prstTxWarp prst="textNoShape">
              <a:avLst/>
            </a:prstTxWarp>
            <a:noAutofit/>
          </a:bodyPr>
          <a:lstStyle/>
          <a:p>
            <a:pPr>
              <a:spcBef>
                <a:spcPct val="0"/>
              </a:spcBef>
              <a:spcAft>
                <a:spcPts val="600"/>
              </a:spcAft>
            </a:pPr>
            <a:r>
              <a:rPr lang="en-US" sz="4000" kern="0" spc="-100" dirty="0">
                <a:gradFill>
                  <a:gsLst>
                    <a:gs pos="0">
                      <a:srgbClr val="FFFFFF"/>
                    </a:gs>
                    <a:gs pos="100000">
                      <a:srgbClr val="FFFFFF"/>
                    </a:gs>
                  </a:gsLst>
                  <a:lin ang="5400000" scaled="0"/>
                </a:gradFill>
                <a:latin typeface="+mj-lt"/>
              </a:rPr>
              <a:t>Grids</a:t>
            </a:r>
          </a:p>
          <a:p>
            <a:pPr>
              <a:spcAft>
                <a:spcPts val="600"/>
              </a:spcAft>
            </a:pPr>
            <a:r>
              <a:rPr lang="en-US" sz="2200" spc="-50" dirty="0">
                <a:gradFill>
                  <a:gsLst>
                    <a:gs pos="0">
                      <a:srgbClr val="FFFFFF"/>
                    </a:gs>
                    <a:gs pos="100000">
                      <a:srgbClr val="FFFFFF"/>
                    </a:gs>
                  </a:gsLst>
                  <a:lin ang="5400000" scaled="0"/>
                </a:gradFill>
                <a:cs typeface="Arial" charset="0"/>
              </a:rPr>
              <a:t>Grid systems help to create meaningful, consistent organization of </a:t>
            </a:r>
            <a:r>
              <a:rPr lang="en-US" sz="2200" spc="-50" dirty="0" smtClean="0">
                <a:gradFill>
                  <a:gsLst>
                    <a:gs pos="0">
                      <a:srgbClr val="FFFFFF"/>
                    </a:gs>
                    <a:gs pos="100000">
                      <a:srgbClr val="FFFFFF"/>
                    </a:gs>
                  </a:gsLst>
                  <a:lin ang="5400000" scaled="0"/>
                </a:gradFill>
                <a:cs typeface="Arial" charset="0"/>
              </a:rPr>
              <a:t>information</a:t>
            </a:r>
            <a:br>
              <a:rPr lang="en-US" sz="2200" spc="-50" dirty="0" smtClean="0">
                <a:gradFill>
                  <a:gsLst>
                    <a:gs pos="0">
                      <a:srgbClr val="FFFFFF"/>
                    </a:gs>
                    <a:gs pos="100000">
                      <a:srgbClr val="FFFFFF"/>
                    </a:gs>
                  </a:gsLst>
                  <a:lin ang="5400000" scaled="0"/>
                </a:gradFill>
                <a:cs typeface="Arial" charset="0"/>
              </a:rPr>
            </a:br>
            <a:r>
              <a:rPr lang="en-US" sz="2200" spc="-50" dirty="0" smtClean="0">
                <a:gradFill>
                  <a:gsLst>
                    <a:gs pos="0">
                      <a:srgbClr val="FFFFFF"/>
                    </a:gs>
                    <a:gs pos="100000">
                      <a:srgbClr val="FFFFFF"/>
                    </a:gs>
                  </a:gsLst>
                  <a:lin ang="5400000" scaled="0"/>
                </a:gradFill>
                <a:cs typeface="Arial" charset="0"/>
              </a:rPr>
              <a:t>and </a:t>
            </a:r>
            <a:r>
              <a:rPr lang="en-US" sz="2200" spc="-50" dirty="0">
                <a:gradFill>
                  <a:gsLst>
                    <a:gs pos="0">
                      <a:srgbClr val="FFFFFF"/>
                    </a:gs>
                    <a:gs pos="100000">
                      <a:srgbClr val="FFFFFF"/>
                    </a:gs>
                  </a:gsLst>
                  <a:lin ang="5400000" scaled="0"/>
                </a:gradFill>
                <a:cs typeface="Arial" charset="0"/>
              </a:rPr>
              <a:t>elements to tell rich stories. </a:t>
            </a:r>
          </a:p>
          <a:p>
            <a:pPr>
              <a:spcAft>
                <a:spcPts val="600"/>
              </a:spcAft>
            </a:pPr>
            <a:r>
              <a:rPr lang="en-US" sz="2200" spc="-50" dirty="0" smtClean="0">
                <a:gradFill>
                  <a:gsLst>
                    <a:gs pos="0">
                      <a:srgbClr val="FFFFFF"/>
                    </a:gs>
                    <a:gs pos="100000">
                      <a:srgbClr val="FFFFFF"/>
                    </a:gs>
                  </a:gsLst>
                  <a:lin ang="5400000" scaled="0"/>
                </a:gradFill>
                <a:cs typeface="Arial" charset="0"/>
              </a:rPr>
              <a:t/>
            </a:r>
            <a:br>
              <a:rPr lang="en-US" sz="2200" spc="-50" dirty="0" smtClean="0">
                <a:gradFill>
                  <a:gsLst>
                    <a:gs pos="0">
                      <a:srgbClr val="FFFFFF"/>
                    </a:gs>
                    <a:gs pos="100000">
                      <a:srgbClr val="FFFFFF"/>
                    </a:gs>
                  </a:gsLst>
                  <a:lin ang="5400000" scaled="0"/>
                </a:gradFill>
                <a:cs typeface="Arial" charset="0"/>
              </a:rPr>
            </a:br>
            <a:r>
              <a:rPr lang="en-US" sz="2200" spc="-50" dirty="0" smtClean="0">
                <a:gradFill>
                  <a:gsLst>
                    <a:gs pos="0">
                      <a:srgbClr val="FFFFFF"/>
                    </a:gs>
                    <a:gs pos="100000">
                      <a:srgbClr val="FFFFFF"/>
                    </a:gs>
                  </a:gsLst>
                  <a:lin ang="5400000" scaled="0"/>
                </a:gradFill>
                <a:cs typeface="Arial" charset="0"/>
              </a:rPr>
              <a:t>More </a:t>
            </a:r>
            <a:r>
              <a:rPr lang="en-US" sz="2200" spc="-50" dirty="0">
                <a:gradFill>
                  <a:gsLst>
                    <a:gs pos="0">
                      <a:srgbClr val="FFFFFF"/>
                    </a:gs>
                    <a:gs pos="100000">
                      <a:srgbClr val="FFFFFF"/>
                    </a:gs>
                  </a:gsLst>
                  <a:lin ang="5400000" scaled="0"/>
                </a:gradFill>
                <a:cs typeface="Arial" charset="0"/>
              </a:rPr>
              <a:t>than grids, structured information</a:t>
            </a:r>
            <a:r>
              <a:rPr lang="en-US" sz="2200" spc="-50" dirty="0" smtClean="0">
                <a:gradFill>
                  <a:gsLst>
                    <a:gs pos="0">
                      <a:srgbClr val="FFFFFF"/>
                    </a:gs>
                    <a:gs pos="100000">
                      <a:srgbClr val="FFFFFF"/>
                    </a:gs>
                  </a:gsLst>
                  <a:lin ang="5400000" scaled="0"/>
                </a:gradFill>
                <a:cs typeface="Arial" charset="0"/>
              </a:rPr>
              <a:t>.</a:t>
            </a:r>
            <a:endParaRPr lang="en-US" sz="2200" spc="-50" dirty="0">
              <a:gradFill>
                <a:gsLst>
                  <a:gs pos="0">
                    <a:srgbClr val="FFFFFF"/>
                  </a:gs>
                  <a:gs pos="100000">
                    <a:srgbClr val="FFFFFF"/>
                  </a:gs>
                </a:gsLst>
                <a:lin ang="5400000" scaled="0"/>
              </a:gradFill>
              <a:cs typeface="Arial" charset="0"/>
            </a:endParaRPr>
          </a:p>
        </p:txBody>
      </p:sp>
    </p:spTree>
    <p:extLst>
      <p:ext uri="{BB962C8B-B14F-4D97-AF65-F5344CB8AC3E}">
        <p14:creationId xmlns:p14="http://schemas.microsoft.com/office/powerpoint/2010/main" val="28979178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98028" y="2420450"/>
            <a:ext cx="11087994" cy="1126148"/>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lang="en-US" sz="8800" dirty="0">
              <a:gradFill>
                <a:gsLst>
                  <a:gs pos="96667">
                    <a:srgbClr val="FFFFFF"/>
                  </a:gs>
                  <a:gs pos="90000">
                    <a:srgbClr val="FFFFFF"/>
                  </a:gs>
                </a:gsLst>
                <a:lin ang="5400000" scaled="0"/>
              </a:gradFill>
            </a:endParaRPr>
          </a:p>
        </p:txBody>
      </p:sp>
      <p:sp>
        <p:nvSpPr>
          <p:cNvPr id="3" name="Text Placeholder 2"/>
          <p:cNvSpPr>
            <a:spLocks noGrp="1"/>
          </p:cNvSpPr>
          <p:nvPr>
            <p:ph type="body" sz="quarter" idx="10"/>
          </p:nvPr>
        </p:nvSpPr>
        <p:spPr/>
        <p:txBody>
          <a:bodyPr/>
          <a:lstStyle/>
          <a:p>
            <a:r>
              <a:rPr lang="en-US" smtClean="0"/>
              <a:t>All About Typography</a:t>
            </a:r>
            <a:endParaRPr lang="en-US" dirty="0"/>
          </a:p>
        </p:txBody>
      </p:sp>
    </p:spTree>
    <p:extLst>
      <p:ext uri="{BB962C8B-B14F-4D97-AF65-F5344CB8AC3E}">
        <p14:creationId xmlns:p14="http://schemas.microsoft.com/office/powerpoint/2010/main" val="42283298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Fonts/Typography</a:t>
            </a:r>
            <a:endParaRPr lang="en-US" dirty="0"/>
          </a:p>
        </p:txBody>
      </p:sp>
      <p:sp>
        <p:nvSpPr>
          <p:cNvPr id="3" name="Text Placeholder 2"/>
          <p:cNvSpPr>
            <a:spLocks noGrp="1"/>
          </p:cNvSpPr>
          <p:nvPr>
            <p:ph type="body" sz="quarter" idx="10"/>
          </p:nvPr>
        </p:nvSpPr>
        <p:spPr>
          <a:xfrm>
            <a:off x="519112" y="1447799"/>
            <a:ext cx="11149013" cy="5318892"/>
          </a:xfrm>
        </p:spPr>
        <p:txBody>
          <a:bodyPr/>
          <a:lstStyle/>
          <a:p>
            <a:r>
              <a:rPr lang="en-US" sz="4000" dirty="0">
                <a:gradFill>
                  <a:gsLst>
                    <a:gs pos="0">
                      <a:schemeClr val="accent6"/>
                    </a:gs>
                    <a:gs pos="86000">
                      <a:schemeClr val="accent6"/>
                    </a:gs>
                  </a:gsLst>
                  <a:lin ang="5400000" scaled="0"/>
                </a:gradFill>
              </a:rPr>
              <a:t>What are the font choices and sizes?</a:t>
            </a:r>
          </a:p>
          <a:p>
            <a:pPr lvl="1"/>
            <a:r>
              <a:rPr lang="en-US" dirty="0" smtClean="0"/>
              <a:t>Any font size 28pt or larger should use Segoe UI Light</a:t>
            </a:r>
          </a:p>
          <a:p>
            <a:pPr lvl="1"/>
            <a:r>
              <a:rPr lang="en-US" dirty="0" smtClean="0"/>
              <a:t>Any type that is less than 28pt should use Segoe UI</a:t>
            </a:r>
          </a:p>
          <a:p>
            <a:pPr lvl="1"/>
            <a:r>
              <a:rPr lang="en-US" dirty="0" smtClean="0"/>
              <a:t>On one slide, try to use a maximum of 3 font sizes</a:t>
            </a:r>
          </a:p>
          <a:p>
            <a:pPr lvl="1"/>
            <a:endParaRPr lang="en-US" sz="1100" dirty="0" smtClean="0"/>
          </a:p>
          <a:p>
            <a:r>
              <a:rPr lang="en-US" dirty="0" smtClean="0">
                <a:gradFill>
                  <a:gsLst>
                    <a:gs pos="0">
                      <a:schemeClr val="accent6"/>
                    </a:gs>
                    <a:gs pos="86000">
                      <a:schemeClr val="accent6"/>
                    </a:gs>
                  </a:gsLst>
                  <a:lin ang="5400000" scaled="0"/>
                </a:gradFill>
              </a:rPr>
              <a:t>Where to start</a:t>
            </a:r>
          </a:p>
          <a:p>
            <a:pPr lvl="1"/>
            <a:r>
              <a:rPr lang="en-US" dirty="0" smtClean="0"/>
              <a:t>Control focus by </a:t>
            </a:r>
            <a:r>
              <a:rPr lang="en-US" dirty="0"/>
              <a:t>using scale versus </a:t>
            </a:r>
            <a:r>
              <a:rPr lang="en-US" dirty="0" smtClean="0"/>
              <a:t>bullets</a:t>
            </a:r>
          </a:p>
          <a:p>
            <a:pPr lvl="1"/>
            <a:r>
              <a:rPr lang="en-US" dirty="0" smtClean="0"/>
              <a:t>Use color to draw focus when necessary</a:t>
            </a:r>
          </a:p>
          <a:p>
            <a:pPr lvl="1"/>
            <a:r>
              <a:rPr lang="en-US" dirty="0" smtClean="0"/>
              <a:t>Start with main topic at 40pt and subtopics at 20pt</a:t>
            </a:r>
          </a:p>
          <a:p>
            <a:pPr lvl="1"/>
            <a:endParaRPr lang="en-US" sz="1100" dirty="0" smtClean="0"/>
          </a:p>
          <a:p>
            <a:r>
              <a:rPr lang="en-US" dirty="0" smtClean="0">
                <a:gradFill>
                  <a:gsLst>
                    <a:gs pos="0">
                      <a:schemeClr val="accent6"/>
                    </a:gs>
                    <a:gs pos="86000">
                      <a:schemeClr val="accent6"/>
                    </a:gs>
                  </a:gsLst>
                  <a:lin ang="5400000" scaled="0"/>
                </a:gradFill>
              </a:rPr>
              <a:t>Title/sentence casing and periods</a:t>
            </a:r>
            <a:endParaRPr lang="en-US" dirty="0">
              <a:gradFill>
                <a:gsLst>
                  <a:gs pos="0">
                    <a:schemeClr val="accent6"/>
                  </a:gs>
                  <a:gs pos="86000">
                    <a:schemeClr val="accent6"/>
                  </a:gs>
                </a:gsLst>
                <a:lin ang="5400000" scaled="0"/>
              </a:gradFill>
            </a:endParaRPr>
          </a:p>
          <a:p>
            <a:pPr lvl="1"/>
            <a:r>
              <a:rPr lang="en-US" dirty="0" smtClean="0"/>
              <a:t>Title text should be “title caps” including a, is, of, &amp; and</a:t>
            </a:r>
          </a:p>
          <a:p>
            <a:pPr lvl="1"/>
            <a:r>
              <a:rPr lang="en-US" dirty="0" smtClean="0"/>
              <a:t>All supporting slide text should be sentence case</a:t>
            </a:r>
          </a:p>
          <a:p>
            <a:pPr lvl="1"/>
            <a:r>
              <a:rPr lang="en-US" dirty="0" smtClean="0"/>
              <a:t>Periods should only be used on the title &amp; </a:t>
            </a:r>
            <a:r>
              <a:rPr lang="en-US" i="1" dirty="0" smtClean="0"/>
              <a:t>main</a:t>
            </a:r>
            <a:r>
              <a:rPr lang="en-US" dirty="0" smtClean="0"/>
              <a:t> topics for complete sentences</a:t>
            </a:r>
            <a:endParaRPr lang="en-US" sz="3200" dirty="0"/>
          </a:p>
        </p:txBody>
      </p:sp>
    </p:spTree>
    <p:extLst>
      <p:ext uri="{BB962C8B-B14F-4D97-AF65-F5344CB8AC3E}">
        <p14:creationId xmlns:p14="http://schemas.microsoft.com/office/powerpoint/2010/main" val="22932285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Text Layout</a:t>
            </a:r>
            <a:endParaRPr lang="en-US" dirty="0"/>
          </a:p>
        </p:txBody>
      </p:sp>
      <p:sp>
        <p:nvSpPr>
          <p:cNvPr id="3" name="Text Placeholder 2"/>
          <p:cNvSpPr>
            <a:spLocks noGrp="1"/>
          </p:cNvSpPr>
          <p:nvPr>
            <p:ph type="body" sz="quarter" idx="10"/>
          </p:nvPr>
        </p:nvSpPr>
        <p:spPr>
          <a:xfrm>
            <a:off x="519112" y="1447799"/>
            <a:ext cx="11149013" cy="4347857"/>
          </a:xfrm>
        </p:spPr>
        <p:txBody>
          <a:bodyPr/>
          <a:lstStyle/>
          <a:p>
            <a:r>
              <a:rPr lang="en-US" sz="4000" dirty="0" smtClean="0">
                <a:gradFill>
                  <a:gsLst>
                    <a:gs pos="0">
                      <a:schemeClr val="accent6"/>
                    </a:gs>
                    <a:gs pos="86000">
                      <a:schemeClr val="accent6"/>
                    </a:gs>
                  </a:gsLst>
                  <a:lin ang="5400000" scaled="0"/>
                </a:gradFill>
              </a:rPr>
              <a:t>Size 40pt for the main topics</a:t>
            </a:r>
            <a:endParaRPr lang="en-US" sz="4000" dirty="0">
              <a:gradFill>
                <a:gsLst>
                  <a:gs pos="0">
                    <a:schemeClr val="accent6"/>
                  </a:gs>
                  <a:gs pos="86000">
                    <a:schemeClr val="accent6"/>
                  </a:gs>
                </a:gsLst>
                <a:lin ang="5400000" scaled="0"/>
              </a:gradFill>
            </a:endParaRPr>
          </a:p>
          <a:p>
            <a:pPr lvl="1"/>
            <a:r>
              <a:rPr lang="en-US" dirty="0" smtClean="0"/>
              <a:t>Size 20pt for the subtopics</a:t>
            </a:r>
          </a:p>
          <a:p>
            <a:pPr lvl="1"/>
            <a:r>
              <a:rPr lang="en-US" dirty="0"/>
              <a:t>Size </a:t>
            </a:r>
            <a:r>
              <a:rPr lang="en-US" dirty="0" smtClean="0"/>
              <a:t>20pt </a:t>
            </a:r>
            <a:r>
              <a:rPr lang="en-US" dirty="0"/>
              <a:t>for the subtopics</a:t>
            </a:r>
          </a:p>
          <a:p>
            <a:pPr lvl="1"/>
            <a:endParaRPr lang="en-US" dirty="0" smtClean="0"/>
          </a:p>
          <a:p>
            <a:r>
              <a:rPr lang="en-US" dirty="0">
                <a:gradFill>
                  <a:gsLst>
                    <a:gs pos="0">
                      <a:schemeClr val="accent6"/>
                    </a:gs>
                    <a:gs pos="86000">
                      <a:schemeClr val="accent6"/>
                    </a:gs>
                  </a:gsLst>
                  <a:lin ang="5400000" scaled="0"/>
                </a:gradFill>
              </a:rPr>
              <a:t>Size 40pt for the main topics</a:t>
            </a:r>
          </a:p>
          <a:p>
            <a:pPr lvl="1"/>
            <a:r>
              <a:rPr lang="en-US" sz="1800" dirty="0"/>
              <a:t>Size </a:t>
            </a:r>
            <a:r>
              <a:rPr lang="en-US" sz="1800" dirty="0" smtClean="0"/>
              <a:t>20pt </a:t>
            </a:r>
            <a:r>
              <a:rPr lang="en-US" sz="1800" dirty="0"/>
              <a:t>for the subtopics</a:t>
            </a:r>
          </a:p>
          <a:p>
            <a:pPr lvl="1"/>
            <a:r>
              <a:rPr lang="en-US" sz="1800" dirty="0"/>
              <a:t>Size </a:t>
            </a:r>
            <a:r>
              <a:rPr lang="en-US" sz="1800" dirty="0" smtClean="0"/>
              <a:t>20pt </a:t>
            </a:r>
            <a:r>
              <a:rPr lang="en-US" sz="1800" dirty="0"/>
              <a:t>for the subtopics</a:t>
            </a:r>
          </a:p>
          <a:p>
            <a:pPr lvl="1"/>
            <a:endParaRPr lang="en-US" sz="1100" dirty="0" smtClean="0"/>
          </a:p>
          <a:p>
            <a:r>
              <a:rPr lang="en-US" dirty="0" smtClean="0">
                <a:gradFill>
                  <a:gsLst>
                    <a:gs pos="0">
                      <a:schemeClr val="accent6"/>
                    </a:gs>
                    <a:gs pos="86000">
                      <a:schemeClr val="accent6"/>
                    </a:gs>
                  </a:gsLst>
                  <a:lin ang="5400000" scaled="0"/>
                </a:gradFill>
              </a:rPr>
              <a:t>Size 40pt for the main topics</a:t>
            </a:r>
            <a:endParaRPr lang="en-US" dirty="0">
              <a:gradFill>
                <a:gsLst>
                  <a:gs pos="0">
                    <a:schemeClr val="accent6"/>
                  </a:gs>
                  <a:gs pos="86000">
                    <a:schemeClr val="accent6"/>
                  </a:gs>
                </a:gsLst>
                <a:lin ang="5400000" scaled="0"/>
              </a:gradFill>
            </a:endParaRPr>
          </a:p>
          <a:p>
            <a:pPr lvl="1"/>
            <a:r>
              <a:rPr lang="en-US" sz="1800" dirty="0"/>
              <a:t>Size </a:t>
            </a:r>
            <a:r>
              <a:rPr lang="en-US" sz="1800" dirty="0" smtClean="0"/>
              <a:t>20pt </a:t>
            </a:r>
            <a:r>
              <a:rPr lang="en-US" sz="1800" dirty="0"/>
              <a:t>for the subtopics</a:t>
            </a:r>
          </a:p>
          <a:p>
            <a:pPr lvl="1"/>
            <a:r>
              <a:rPr lang="en-US" sz="1800" dirty="0"/>
              <a:t>Size </a:t>
            </a:r>
            <a:r>
              <a:rPr lang="en-US" sz="1800" dirty="0" smtClean="0"/>
              <a:t>20pt </a:t>
            </a:r>
            <a:r>
              <a:rPr lang="en-US" sz="1800" dirty="0"/>
              <a:t>for the </a:t>
            </a:r>
            <a:r>
              <a:rPr lang="en-US" sz="1800" dirty="0" smtClean="0"/>
              <a:t>subtopics</a:t>
            </a:r>
            <a:endParaRPr lang="en-US" sz="3200" dirty="0"/>
          </a:p>
        </p:txBody>
      </p:sp>
    </p:spTree>
    <p:extLst>
      <p:ext uri="{BB962C8B-B14F-4D97-AF65-F5344CB8AC3E}">
        <p14:creationId xmlns:p14="http://schemas.microsoft.com/office/powerpoint/2010/main" val="2496838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dirty="0">
                <a:gradFill flip="none" rotWithShape="1">
                  <a:gsLst>
                    <a:gs pos="0">
                      <a:schemeClr val="tx1">
                        <a:lumMod val="65000"/>
                        <a:lumOff val="35000"/>
                      </a:schemeClr>
                    </a:gs>
                    <a:gs pos="100000">
                      <a:schemeClr val="tx1">
                        <a:lumMod val="65000"/>
                        <a:lumOff val="35000"/>
                      </a:schemeClr>
                    </a:gs>
                  </a:gsLst>
                  <a:lin ang="5400000" scaled="0"/>
                  <a:tileRect/>
                </a:gradFill>
                <a:latin typeface="+mj-lt"/>
              </a:rPr>
              <a:t>If Bullets Are Required</a:t>
            </a:r>
          </a:p>
        </p:txBody>
      </p:sp>
      <p:sp>
        <p:nvSpPr>
          <p:cNvPr id="5" name="Text Placeholder 2"/>
          <p:cNvSpPr>
            <a:spLocks noGrp="1"/>
          </p:cNvSpPr>
          <p:nvPr>
            <p:ph idx="1"/>
          </p:nvPr>
        </p:nvSpPr>
        <p:spPr>
          <a:xfrm>
            <a:off x="519112" y="1447799"/>
            <a:ext cx="11149013" cy="3998018"/>
          </a:xfrm>
        </p:spPr>
        <p:txBody>
          <a:bodyPr/>
          <a:lstStyle/>
          <a:p>
            <a:r>
              <a:rPr lang="en-US" dirty="0" smtClean="0">
                <a:gradFill>
                  <a:gsLst>
                    <a:gs pos="0">
                      <a:schemeClr val="accent6"/>
                    </a:gs>
                    <a:gs pos="86000">
                      <a:schemeClr val="accent6"/>
                    </a:gs>
                  </a:gsLst>
                  <a:lin ang="5400000" scaled="0"/>
                </a:gradFill>
              </a:rPr>
              <a:t>Size 40pt for the main topics</a:t>
            </a:r>
          </a:p>
          <a:p>
            <a:pPr lvl="1"/>
            <a:r>
              <a:rPr lang="en-US" sz="2000" dirty="0" smtClean="0"/>
              <a:t>Size 20pt for the subtopics</a:t>
            </a:r>
          </a:p>
          <a:p>
            <a:pPr lvl="2"/>
            <a:r>
              <a:rPr lang="en-US" sz="1800" dirty="0" smtClean="0"/>
              <a:t>Size 18pt for sub/subtopic</a:t>
            </a:r>
          </a:p>
          <a:p>
            <a:pPr lvl="1"/>
            <a:r>
              <a:rPr lang="en-US" sz="2000" dirty="0" smtClean="0"/>
              <a:t>Size 20pt for the subtopics</a:t>
            </a:r>
          </a:p>
          <a:p>
            <a:pPr lvl="2"/>
            <a:r>
              <a:rPr lang="en-US" sz="1800" dirty="0" smtClean="0"/>
              <a:t>Size 18pt for sub/subtopic</a:t>
            </a:r>
          </a:p>
          <a:p>
            <a:pPr lvl="1"/>
            <a:endParaRPr lang="en-US" sz="2000" dirty="0" smtClean="0"/>
          </a:p>
          <a:p>
            <a:r>
              <a:rPr lang="en-US" dirty="0" smtClean="0">
                <a:gradFill>
                  <a:gsLst>
                    <a:gs pos="0">
                      <a:schemeClr val="accent6"/>
                    </a:gs>
                    <a:gs pos="86000">
                      <a:schemeClr val="accent6"/>
                    </a:gs>
                  </a:gsLst>
                  <a:lin ang="5400000" scaled="0"/>
                </a:gradFill>
              </a:rPr>
              <a:t>Size 40pt for the main topics</a:t>
            </a:r>
          </a:p>
          <a:p>
            <a:pPr lvl="1"/>
            <a:r>
              <a:rPr lang="en-US" sz="2000" dirty="0" smtClean="0"/>
              <a:t>Size 20pt for the subtopics</a:t>
            </a:r>
          </a:p>
          <a:p>
            <a:pPr lvl="2"/>
            <a:r>
              <a:rPr lang="en-US" sz="1800" dirty="0" smtClean="0"/>
              <a:t>Size 18pt for sub/subtopic</a:t>
            </a:r>
          </a:p>
          <a:p>
            <a:pPr lvl="1"/>
            <a:r>
              <a:rPr lang="en-US" sz="2000" dirty="0" smtClean="0"/>
              <a:t>Size 20pt for the subtopics</a:t>
            </a:r>
          </a:p>
          <a:p>
            <a:pPr lvl="2"/>
            <a:r>
              <a:rPr lang="en-US" sz="1800" dirty="0" smtClean="0"/>
              <a:t>Size 18pt for sub/subtopic</a:t>
            </a:r>
            <a:endParaRPr lang="en-US" sz="1800" dirty="0"/>
          </a:p>
        </p:txBody>
      </p:sp>
    </p:spTree>
    <p:extLst>
      <p:ext uri="{BB962C8B-B14F-4D97-AF65-F5344CB8AC3E}">
        <p14:creationId xmlns:p14="http://schemas.microsoft.com/office/powerpoint/2010/main" val="37524275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Spacing</a:t>
            </a:r>
            <a:endParaRPr lang="en-US" dirty="0"/>
          </a:p>
        </p:txBody>
      </p:sp>
      <p:sp>
        <p:nvSpPr>
          <p:cNvPr id="3" name="Text Placeholder 2"/>
          <p:cNvSpPr>
            <a:spLocks noGrp="1"/>
          </p:cNvSpPr>
          <p:nvPr>
            <p:ph type="body" sz="quarter" idx="10"/>
          </p:nvPr>
        </p:nvSpPr>
        <p:spPr>
          <a:xfrm>
            <a:off x="520700" y="1768475"/>
            <a:ext cx="11149013" cy="946413"/>
          </a:xfrm>
        </p:spPr>
        <p:txBody>
          <a:bodyPr/>
          <a:lstStyle/>
          <a:p>
            <a:r>
              <a:rPr lang="en-US" sz="6000" spc="-100" dirty="0" smtClean="0">
                <a:gradFill>
                  <a:gsLst>
                    <a:gs pos="100000">
                      <a:schemeClr val="accent6"/>
                    </a:gs>
                    <a:gs pos="0">
                      <a:schemeClr val="accent6"/>
                    </a:gs>
                  </a:gsLst>
                  <a:lin ang="5400000" scaled="0"/>
                </a:gradFill>
              </a:rPr>
              <a:t>Type that is 41pt – 60pt</a:t>
            </a:r>
            <a:br>
              <a:rPr lang="en-US" sz="6000" spc="-100" dirty="0" smtClean="0">
                <a:gradFill>
                  <a:gsLst>
                    <a:gs pos="100000">
                      <a:schemeClr val="accent6"/>
                    </a:gs>
                    <a:gs pos="0">
                      <a:schemeClr val="accent6"/>
                    </a:gs>
                  </a:gsLst>
                  <a:lin ang="5400000" scaled="0"/>
                </a:gradFill>
              </a:rPr>
            </a:br>
            <a:r>
              <a:rPr lang="en-US" sz="6000" spc="-100" dirty="0" smtClean="0">
                <a:gradFill>
                  <a:gsLst>
                    <a:gs pos="100000">
                      <a:schemeClr val="accent6"/>
                    </a:gs>
                    <a:gs pos="0">
                      <a:schemeClr val="accent6"/>
                    </a:gs>
                  </a:gsLst>
                  <a:lin ang="5400000" scaled="0"/>
                </a:gradFill>
              </a:rPr>
              <a:t>should be condensed by 1pt</a:t>
            </a:r>
          </a:p>
          <a:p>
            <a:r>
              <a:rPr lang="en-US" sz="1000" dirty="0" smtClean="0">
                <a:gradFill>
                  <a:gsLst>
                    <a:gs pos="100000">
                      <a:schemeClr val="accent6"/>
                    </a:gs>
                    <a:gs pos="0">
                      <a:schemeClr val="accent6"/>
                    </a:gs>
                  </a:gsLst>
                  <a:lin ang="5400000" scaled="0"/>
                </a:gradFill>
              </a:rPr>
              <a:t/>
            </a:r>
            <a:br>
              <a:rPr lang="en-US" sz="1000" dirty="0" smtClean="0">
                <a:gradFill>
                  <a:gsLst>
                    <a:gs pos="100000">
                      <a:schemeClr val="accent6"/>
                    </a:gs>
                    <a:gs pos="0">
                      <a:schemeClr val="accent6"/>
                    </a:gs>
                  </a:gsLst>
                  <a:lin ang="5400000" scaled="0"/>
                </a:gradFill>
              </a:rPr>
            </a:br>
            <a:endParaRPr lang="en-US" sz="100" dirty="0" smtClean="0">
              <a:gradFill>
                <a:gsLst>
                  <a:gs pos="100000">
                    <a:schemeClr val="accent6"/>
                  </a:gs>
                  <a:gs pos="0">
                    <a:schemeClr val="accent6"/>
                  </a:gs>
                </a:gsLst>
                <a:lin ang="5400000" scaled="0"/>
              </a:gradFill>
            </a:endParaRPr>
          </a:p>
          <a:p>
            <a:r>
              <a:rPr lang="en-US" sz="2400" spc="-50" dirty="0" smtClean="0">
                <a:gradFill>
                  <a:gsLst>
                    <a:gs pos="100000">
                      <a:schemeClr val="accent6"/>
                    </a:gs>
                    <a:gs pos="0">
                      <a:schemeClr val="accent6"/>
                    </a:gs>
                  </a:gsLst>
                  <a:lin ang="5400000" scaled="0"/>
                </a:gradFill>
                <a:latin typeface="+mn-lt"/>
              </a:rPr>
              <a:t>Type that is 18pt – 27pt </a:t>
            </a:r>
            <a:br>
              <a:rPr lang="en-US" sz="2400" spc="-50" dirty="0" smtClean="0">
                <a:gradFill>
                  <a:gsLst>
                    <a:gs pos="100000">
                      <a:schemeClr val="accent6"/>
                    </a:gs>
                    <a:gs pos="0">
                      <a:schemeClr val="accent6"/>
                    </a:gs>
                  </a:gsLst>
                  <a:lin ang="5400000" scaled="0"/>
                </a:gradFill>
                <a:latin typeface="+mn-lt"/>
              </a:rPr>
            </a:br>
            <a:r>
              <a:rPr lang="en-US" sz="2400" spc="-50" dirty="0" smtClean="0">
                <a:gradFill>
                  <a:gsLst>
                    <a:gs pos="100000">
                      <a:schemeClr val="accent6"/>
                    </a:gs>
                    <a:gs pos="0">
                      <a:schemeClr val="accent6"/>
                    </a:gs>
                  </a:gsLst>
                  <a:lin ang="5400000" scaled="0"/>
                </a:gradFill>
                <a:latin typeface="+mn-lt"/>
              </a:rPr>
              <a:t>should condensed by .7pt</a:t>
            </a:r>
            <a:endParaRPr lang="en-US" sz="2400" spc="-50" dirty="0">
              <a:gradFill>
                <a:gsLst>
                  <a:gs pos="100000">
                    <a:schemeClr val="accent6"/>
                  </a:gs>
                  <a:gs pos="0">
                    <a:schemeClr val="accent6"/>
                  </a:gs>
                </a:gsLst>
                <a:lin ang="5400000" scaled="0"/>
              </a:gradFill>
              <a:latin typeface="+mn-lt"/>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6193" r="40617" b="77958"/>
          <a:stretch/>
        </p:blipFill>
        <p:spPr bwMode="auto">
          <a:xfrm>
            <a:off x="7560136" y="4102100"/>
            <a:ext cx="4422314" cy="2519363"/>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3770313"/>
            <a:ext cx="3477339" cy="2389777"/>
          </a:xfrm>
          <a:prstGeom prst="roundRect">
            <a:avLst>
              <a:gd name="adj" fmla="val 155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0857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All About Tiles</a:t>
            </a:r>
            <a:endParaRPr lang="en-US" dirty="0"/>
          </a:p>
        </p:txBody>
      </p:sp>
    </p:spTree>
    <p:extLst>
      <p:ext uri="{BB962C8B-B14F-4D97-AF65-F5344CB8AC3E}">
        <p14:creationId xmlns:p14="http://schemas.microsoft.com/office/powerpoint/2010/main" val="3076242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Tile Spacing &amp; Sizing </a:t>
            </a:r>
            <a:r>
              <a:rPr lang="en-US" dirty="0" smtClean="0">
                <a:gradFill flip="none" rotWithShape="1">
                  <a:gsLst>
                    <a:gs pos="0">
                      <a:schemeClr val="accent2"/>
                    </a:gs>
                    <a:gs pos="100000">
                      <a:schemeClr val="accent2"/>
                    </a:gs>
                  </a:gsLst>
                  <a:lin ang="5400000" scaled="0"/>
                  <a:tileRect/>
                </a:gradFill>
              </a:rPr>
              <a:t>Is Important</a:t>
            </a:r>
            <a:endParaRPr lang="en-US" dirty="0">
              <a:gradFill flip="none" rotWithShape="1">
                <a:gsLst>
                  <a:gs pos="0">
                    <a:schemeClr val="accent2"/>
                  </a:gs>
                  <a:gs pos="100000">
                    <a:schemeClr val="accent2"/>
                  </a:gs>
                </a:gsLst>
                <a:lin ang="5400000" scaled="0"/>
                <a:tileRect/>
              </a:gradFill>
            </a:endParaRPr>
          </a:p>
        </p:txBody>
      </p:sp>
      <p:sp>
        <p:nvSpPr>
          <p:cNvPr id="3" name="Rectangle 2"/>
          <p:cNvSpPr/>
          <p:nvPr/>
        </p:nvSpPr>
        <p:spPr bwMode="auto">
          <a:xfrm>
            <a:off x="2178618" y="1771684"/>
            <a:ext cx="3864969" cy="3864968"/>
          </a:xfrm>
          <a:prstGeom prst="rect">
            <a:avLst/>
          </a:prstGeom>
          <a:blipFill>
            <a:blip r:embed="rId3" cstate="screen">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3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 name="Group 4"/>
          <p:cNvGrpSpPr/>
          <p:nvPr/>
        </p:nvGrpSpPr>
        <p:grpSpPr>
          <a:xfrm>
            <a:off x="8135768" y="1771686"/>
            <a:ext cx="1878374" cy="1881019"/>
            <a:chOff x="7654924" y="1600201"/>
            <a:chExt cx="2221992" cy="2225121"/>
          </a:xfrm>
          <a:solidFill>
            <a:schemeClr val="accent2"/>
          </a:solidFill>
        </p:grpSpPr>
        <p:sp>
          <p:nvSpPr>
            <p:cNvPr id="9" name="Rectangle 8"/>
            <p:cNvSpPr/>
            <p:nvPr/>
          </p:nvSpPr>
          <p:spPr bwMode="auto">
            <a:xfrm>
              <a:off x="8795507" y="2743912"/>
              <a:ext cx="1081409" cy="108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7654924" y="1600201"/>
              <a:ext cx="1081409" cy="108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8795507" y="1600201"/>
              <a:ext cx="1081409" cy="108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7654924" y="2743913"/>
              <a:ext cx="1081409" cy="108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 name="Rectangle 5"/>
          <p:cNvSpPr/>
          <p:nvPr/>
        </p:nvSpPr>
        <p:spPr bwMode="auto">
          <a:xfrm>
            <a:off x="8135768" y="3758277"/>
            <a:ext cx="1878374" cy="18783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6154612" y="1771686"/>
            <a:ext cx="1878374" cy="18783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6154612" y="3758278"/>
            <a:ext cx="1878374" cy="18783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 name="Group 3"/>
          <p:cNvGrpSpPr/>
          <p:nvPr/>
        </p:nvGrpSpPr>
        <p:grpSpPr>
          <a:xfrm rot="10800000">
            <a:off x="2202471" y="5740093"/>
            <a:ext cx="3818474" cy="443198"/>
            <a:chOff x="2202471" y="1063777"/>
            <a:chExt cx="3818474" cy="443198"/>
          </a:xfrm>
        </p:grpSpPr>
        <p:grpSp>
          <p:nvGrpSpPr>
            <p:cNvPr id="2" name="Group 1"/>
            <p:cNvGrpSpPr/>
            <p:nvPr/>
          </p:nvGrpSpPr>
          <p:grpSpPr>
            <a:xfrm>
              <a:off x="2202471" y="1297545"/>
              <a:ext cx="3818474" cy="200185"/>
              <a:chOff x="898496" y="2049425"/>
              <a:chExt cx="3999507" cy="200185"/>
            </a:xfrm>
          </p:grpSpPr>
          <p:grpSp>
            <p:nvGrpSpPr>
              <p:cNvPr id="26" name="Group 25"/>
              <p:cNvGrpSpPr/>
              <p:nvPr/>
            </p:nvGrpSpPr>
            <p:grpSpPr>
              <a:xfrm>
                <a:off x="898496" y="2049425"/>
                <a:ext cx="1717483" cy="200185"/>
                <a:chOff x="1836926" y="2049425"/>
                <a:chExt cx="2138389" cy="200185"/>
              </a:xfrm>
            </p:grpSpPr>
            <p:cxnSp>
              <p:nvCxnSpPr>
                <p:cNvPr id="29" name="Straight Connector 28"/>
                <p:cNvCxnSpPr/>
                <p:nvPr/>
              </p:nvCxnSpPr>
              <p:spPr>
                <a:xfrm>
                  <a:off x="1836926" y="2049425"/>
                  <a:ext cx="21383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204376" y="2049425"/>
                <a:ext cx="1693627" cy="200185"/>
                <a:chOff x="1274779" y="2049425"/>
                <a:chExt cx="2189779" cy="200185"/>
              </a:xfrm>
            </p:grpSpPr>
            <p:cxnSp>
              <p:nvCxnSpPr>
                <p:cNvPr id="36" name="Straight Connector 35"/>
                <p:cNvCxnSpPr/>
                <p:nvPr/>
              </p:nvCxnSpPr>
              <p:spPr>
                <a:xfrm>
                  <a:off x="1274779" y="2049425"/>
                  <a:ext cx="218977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39" name="Title 21"/>
            <p:cNvSpPr txBox="1">
              <a:spLocks/>
            </p:cNvSpPr>
            <p:nvPr/>
          </p:nvSpPr>
          <p:spPr>
            <a:xfrm rot="10800000">
              <a:off x="3797940" y="1063777"/>
              <a:ext cx="626325"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gradFill>
                    <a:gsLst>
                      <a:gs pos="0">
                        <a:schemeClr val="tx1">
                          <a:lumMod val="75000"/>
                          <a:lumOff val="25000"/>
                        </a:schemeClr>
                      </a:gs>
                      <a:gs pos="100000">
                        <a:schemeClr val="tx1">
                          <a:lumMod val="75000"/>
                          <a:lumOff val="25000"/>
                        </a:schemeClr>
                      </a:gs>
                    </a:gsLst>
                    <a:lin ang="5400000" scaled="0"/>
                  </a:gradFill>
                </a:rPr>
                <a:t>1x</a:t>
              </a:r>
            </a:p>
          </p:txBody>
        </p:sp>
      </p:grpSp>
      <p:grpSp>
        <p:nvGrpSpPr>
          <p:cNvPr id="14" name="Group 13"/>
          <p:cNvGrpSpPr/>
          <p:nvPr/>
        </p:nvGrpSpPr>
        <p:grpSpPr>
          <a:xfrm rot="10800000">
            <a:off x="6190975" y="5740093"/>
            <a:ext cx="1844704" cy="443198"/>
            <a:chOff x="6190975" y="1063777"/>
            <a:chExt cx="1844704" cy="443198"/>
          </a:xfrm>
        </p:grpSpPr>
        <p:grpSp>
          <p:nvGrpSpPr>
            <p:cNvPr id="41" name="Group 40"/>
            <p:cNvGrpSpPr/>
            <p:nvPr/>
          </p:nvGrpSpPr>
          <p:grpSpPr>
            <a:xfrm>
              <a:off x="6190975" y="1297545"/>
              <a:ext cx="1844704" cy="200185"/>
              <a:chOff x="898496" y="2049425"/>
              <a:chExt cx="3999508" cy="200185"/>
            </a:xfrm>
          </p:grpSpPr>
          <p:grpSp>
            <p:nvGrpSpPr>
              <p:cNvPr id="43" name="Group 42"/>
              <p:cNvGrpSpPr/>
              <p:nvPr/>
            </p:nvGrpSpPr>
            <p:grpSpPr>
              <a:xfrm>
                <a:off x="898496" y="2049425"/>
                <a:ext cx="1021149" cy="200185"/>
                <a:chOff x="1836926" y="2049425"/>
                <a:chExt cx="1271403" cy="200185"/>
              </a:xfrm>
            </p:grpSpPr>
            <p:cxnSp>
              <p:nvCxnSpPr>
                <p:cNvPr id="48" name="Straight Connector 47"/>
                <p:cNvCxnSpPr/>
                <p:nvPr/>
              </p:nvCxnSpPr>
              <p:spPr>
                <a:xfrm>
                  <a:off x="1836926" y="2049425"/>
                  <a:ext cx="127140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93870" y="2049425"/>
                <a:ext cx="1004134" cy="200185"/>
                <a:chOff x="2166261" y="2049425"/>
                <a:chExt cx="1298297" cy="200185"/>
              </a:xfrm>
            </p:grpSpPr>
            <p:cxnSp>
              <p:nvCxnSpPr>
                <p:cNvPr id="46" name="Straight Connector 45"/>
                <p:cNvCxnSpPr/>
                <p:nvPr/>
              </p:nvCxnSpPr>
              <p:spPr>
                <a:xfrm>
                  <a:off x="2166261" y="2049425"/>
                  <a:ext cx="12982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50" name="Title 21"/>
            <p:cNvSpPr txBox="1">
              <a:spLocks/>
            </p:cNvSpPr>
            <p:nvPr/>
          </p:nvSpPr>
          <p:spPr>
            <a:xfrm rot="10800000">
              <a:off x="6598218" y="1063777"/>
              <a:ext cx="991164"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gradFill>
                    <a:gsLst>
                      <a:gs pos="0">
                        <a:schemeClr val="tx1">
                          <a:lumMod val="75000"/>
                          <a:lumOff val="25000"/>
                        </a:schemeClr>
                      </a:gs>
                      <a:gs pos="100000">
                        <a:schemeClr val="tx1">
                          <a:lumMod val="75000"/>
                          <a:lumOff val="25000"/>
                        </a:schemeClr>
                      </a:gs>
                    </a:gsLst>
                    <a:lin ang="5400000" scaled="0"/>
                  </a:gradFill>
                </a:rPr>
                <a:t>.485x</a:t>
              </a:r>
            </a:p>
          </p:txBody>
        </p:sp>
      </p:grpSp>
      <p:grpSp>
        <p:nvGrpSpPr>
          <p:cNvPr id="55" name="Group 54"/>
          <p:cNvGrpSpPr/>
          <p:nvPr/>
        </p:nvGrpSpPr>
        <p:grpSpPr>
          <a:xfrm rot="5400000">
            <a:off x="10120436" y="3600370"/>
            <a:ext cx="200185" cy="207290"/>
            <a:chOff x="9258658" y="6508058"/>
            <a:chExt cx="200185" cy="207290"/>
          </a:xfrm>
        </p:grpSpPr>
        <p:cxnSp>
          <p:nvCxnSpPr>
            <p:cNvPr id="56" name="Straight Connector 55"/>
            <p:cNvCxnSpPr/>
            <p:nvPr/>
          </p:nvCxnSpPr>
          <p:spPr>
            <a:xfrm flipV="1">
              <a:off x="9358751" y="6508058"/>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V="1">
              <a:off x="9358751" y="661525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8" name="Title 21"/>
          <p:cNvSpPr txBox="1">
            <a:spLocks/>
          </p:cNvSpPr>
          <p:nvPr/>
        </p:nvSpPr>
        <p:spPr>
          <a:xfrm>
            <a:off x="10298205" y="3483918"/>
            <a:ext cx="731846"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gradFill>
                  <a:gsLst>
                    <a:gs pos="0">
                      <a:schemeClr val="tx1">
                        <a:lumMod val="75000"/>
                        <a:lumOff val="25000"/>
                      </a:schemeClr>
                    </a:gs>
                    <a:gs pos="100000">
                      <a:schemeClr val="tx1">
                        <a:lumMod val="75000"/>
                        <a:lumOff val="25000"/>
                      </a:schemeClr>
                    </a:gs>
                  </a:gsLst>
                  <a:lin ang="5400000" scaled="0"/>
                </a:gradFill>
              </a:rPr>
              <a:t>.03x</a:t>
            </a:r>
          </a:p>
        </p:txBody>
      </p:sp>
    </p:spTree>
    <p:extLst>
      <p:ext uri="{BB962C8B-B14F-4D97-AF65-F5344CB8AC3E}">
        <p14:creationId xmlns:p14="http://schemas.microsoft.com/office/powerpoint/2010/main" val="36626563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5400" dirty="0" smtClean="0">
                <a:latin typeface="Segoe UI Light" pitchFamily="34" charset="0"/>
                <a:ea typeface="Segoe UI" pitchFamily="34" charset="0"/>
                <a:cs typeface="Segoe UI" pitchFamily="34" charset="0"/>
              </a:rPr>
              <a:t>When A </a:t>
            </a:r>
            <a:r>
              <a:rPr lang="en-US" sz="5400" dirty="0" smtClean="0">
                <a:gradFill flip="none" rotWithShape="1">
                  <a:gsLst>
                    <a:gs pos="0">
                      <a:schemeClr val="accent2"/>
                    </a:gs>
                    <a:gs pos="100000">
                      <a:schemeClr val="accent2"/>
                    </a:gs>
                  </a:gsLst>
                  <a:lin ang="5400000" scaled="0"/>
                  <a:tileRect/>
                </a:gradFill>
                <a:latin typeface="Segoe UI Light" pitchFamily="34" charset="0"/>
                <a:ea typeface="Segoe UI" pitchFamily="34" charset="0"/>
                <a:cs typeface="Segoe UI" pitchFamily="34" charset="0"/>
              </a:rPr>
              <a:t>Wider</a:t>
            </a:r>
            <a:r>
              <a:rPr lang="en-US" sz="5400" dirty="0" smtClean="0">
                <a:latin typeface="Segoe UI Light" pitchFamily="34" charset="0"/>
                <a:ea typeface="Segoe UI" pitchFamily="34" charset="0"/>
                <a:cs typeface="Segoe UI" pitchFamily="34" charset="0"/>
              </a:rPr>
              <a:t> Tile Is Needed</a:t>
            </a:r>
            <a:endParaRPr lang="en-US" sz="5400" dirty="0">
              <a:latin typeface="Segoe UI Light" pitchFamily="34" charset="0"/>
              <a:ea typeface="Segoe UI" pitchFamily="34" charset="0"/>
              <a:cs typeface="Segoe UI" pitchFamily="34" charset="0"/>
            </a:endParaRPr>
          </a:p>
        </p:txBody>
      </p:sp>
      <p:grpSp>
        <p:nvGrpSpPr>
          <p:cNvPr id="7" name="Group 6"/>
          <p:cNvGrpSpPr/>
          <p:nvPr/>
        </p:nvGrpSpPr>
        <p:grpSpPr>
          <a:xfrm rot="16200000">
            <a:off x="-1041838" y="3588163"/>
            <a:ext cx="3858501" cy="230581"/>
            <a:chOff x="798539" y="3475269"/>
            <a:chExt cx="3349860" cy="200185"/>
          </a:xfrm>
        </p:grpSpPr>
        <p:grpSp>
          <p:nvGrpSpPr>
            <p:cNvPr id="64" name="Group 63"/>
            <p:cNvGrpSpPr/>
            <p:nvPr/>
          </p:nvGrpSpPr>
          <p:grpSpPr>
            <a:xfrm>
              <a:off x="798539" y="3475269"/>
              <a:ext cx="1368661" cy="200185"/>
              <a:chOff x="1836925" y="2049425"/>
              <a:chExt cx="1368661" cy="200185"/>
            </a:xfrm>
          </p:grpSpPr>
          <p:cxnSp>
            <p:nvCxnSpPr>
              <p:cNvPr id="65" name="Straight Connector 64"/>
              <p:cNvCxnSpPr/>
              <p:nvPr/>
            </p:nvCxnSpPr>
            <p:spPr>
              <a:xfrm rot="5400000" flipV="1">
                <a:off x="2521256" y="1365095"/>
                <a:ext cx="0" cy="13686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783258" y="3475269"/>
              <a:ext cx="1365141" cy="200185"/>
              <a:chOff x="2099416" y="2049425"/>
              <a:chExt cx="1365141" cy="200185"/>
            </a:xfrm>
          </p:grpSpPr>
          <p:cxnSp>
            <p:nvCxnSpPr>
              <p:cNvPr id="69" name="Straight Connector 68"/>
              <p:cNvCxnSpPr/>
              <p:nvPr/>
            </p:nvCxnSpPr>
            <p:spPr>
              <a:xfrm rot="5400000" flipV="1">
                <a:off x="2781987" y="1366857"/>
                <a:ext cx="0" cy="136514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3" name="Title 21"/>
          <p:cNvSpPr txBox="1">
            <a:spLocks/>
          </p:cNvSpPr>
          <p:nvPr/>
        </p:nvSpPr>
        <p:spPr>
          <a:xfrm>
            <a:off x="478922" y="3438596"/>
            <a:ext cx="59306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2x</a:t>
            </a:r>
          </a:p>
        </p:txBody>
      </p:sp>
      <p:grpSp>
        <p:nvGrpSpPr>
          <p:cNvPr id="88" name="Group 87"/>
          <p:cNvGrpSpPr/>
          <p:nvPr/>
        </p:nvGrpSpPr>
        <p:grpSpPr>
          <a:xfrm>
            <a:off x="1199396" y="1774199"/>
            <a:ext cx="9795983" cy="3862418"/>
            <a:chOff x="881197" y="2362199"/>
            <a:chExt cx="8504641" cy="3353261"/>
          </a:xfrm>
        </p:grpSpPr>
        <p:sp>
          <p:nvSpPr>
            <p:cNvPr id="38" name="Rectangle 37"/>
            <p:cNvSpPr/>
            <p:nvPr/>
          </p:nvSpPr>
          <p:spPr bwMode="auto">
            <a:xfrm>
              <a:off x="881197" y="2362200"/>
              <a:ext cx="5066921" cy="335326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Rectangle 27"/>
            <p:cNvSpPr/>
            <p:nvPr/>
          </p:nvSpPr>
          <p:spPr bwMode="auto">
            <a:xfrm>
              <a:off x="7756154" y="4085774"/>
              <a:ext cx="1629684" cy="16296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Rectangle 28"/>
            <p:cNvSpPr/>
            <p:nvPr/>
          </p:nvSpPr>
          <p:spPr bwMode="auto">
            <a:xfrm>
              <a:off x="6037294" y="4085774"/>
              <a:ext cx="1629684" cy="16296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7756154" y="2362199"/>
              <a:ext cx="1629684" cy="16296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Rectangle 29"/>
            <p:cNvSpPr/>
            <p:nvPr/>
          </p:nvSpPr>
          <p:spPr bwMode="auto">
            <a:xfrm>
              <a:off x="6037294" y="2362199"/>
              <a:ext cx="1629684" cy="16296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 name="Group 3"/>
          <p:cNvGrpSpPr/>
          <p:nvPr/>
        </p:nvGrpSpPr>
        <p:grpSpPr>
          <a:xfrm rot="10800000">
            <a:off x="1193446" y="5776084"/>
            <a:ext cx="5842231" cy="448088"/>
            <a:chOff x="1193446" y="1038298"/>
            <a:chExt cx="5842231" cy="448088"/>
          </a:xfrm>
        </p:grpSpPr>
        <p:grpSp>
          <p:nvGrpSpPr>
            <p:cNvPr id="6" name="Group 5"/>
            <p:cNvGrpSpPr/>
            <p:nvPr/>
          </p:nvGrpSpPr>
          <p:grpSpPr>
            <a:xfrm>
              <a:off x="1193446" y="1255805"/>
              <a:ext cx="2463081" cy="230581"/>
              <a:chOff x="1836926" y="2049425"/>
              <a:chExt cx="2138389" cy="200185"/>
            </a:xfrm>
          </p:grpSpPr>
          <p:cxnSp>
            <p:nvCxnSpPr>
              <p:cNvPr id="53" name="Straight Connector 52"/>
              <p:cNvCxnSpPr/>
              <p:nvPr/>
            </p:nvCxnSpPr>
            <p:spPr>
              <a:xfrm>
                <a:off x="1836926" y="2049425"/>
                <a:ext cx="21383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4513403" y="1255805"/>
              <a:ext cx="2522274" cy="230581"/>
              <a:chOff x="1274779" y="2049425"/>
              <a:chExt cx="2189779" cy="200185"/>
            </a:xfrm>
          </p:grpSpPr>
          <p:cxnSp>
            <p:nvCxnSpPr>
              <p:cNvPr id="61" name="Straight Connector 60"/>
              <p:cNvCxnSpPr/>
              <p:nvPr/>
            </p:nvCxnSpPr>
            <p:spPr>
              <a:xfrm>
                <a:off x="1274779" y="2049425"/>
                <a:ext cx="218977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2" name="Title 21"/>
            <p:cNvSpPr txBox="1">
              <a:spLocks/>
            </p:cNvSpPr>
            <p:nvPr/>
          </p:nvSpPr>
          <p:spPr>
            <a:xfrm rot="10800000">
              <a:off x="3821002" y="1038298"/>
              <a:ext cx="59306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smtClean="0"/>
                <a:t>3x</a:t>
              </a:r>
              <a:endParaRPr lang="en-US" dirty="0"/>
            </a:p>
          </p:txBody>
        </p:sp>
      </p:grpSp>
      <p:grpSp>
        <p:nvGrpSpPr>
          <p:cNvPr id="9" name="Group 8"/>
          <p:cNvGrpSpPr/>
          <p:nvPr/>
        </p:nvGrpSpPr>
        <p:grpSpPr>
          <a:xfrm>
            <a:off x="7151157" y="5776084"/>
            <a:ext cx="1876843" cy="448088"/>
            <a:chOff x="7151157" y="1038298"/>
            <a:chExt cx="1876843" cy="448088"/>
          </a:xfrm>
        </p:grpSpPr>
        <p:grpSp>
          <p:nvGrpSpPr>
            <p:cNvPr id="5" name="Group 4"/>
            <p:cNvGrpSpPr/>
            <p:nvPr/>
          </p:nvGrpSpPr>
          <p:grpSpPr>
            <a:xfrm rot="10800000">
              <a:off x="7151157" y="1038298"/>
              <a:ext cx="1876843" cy="230581"/>
              <a:chOff x="7151157" y="1255805"/>
              <a:chExt cx="1876843" cy="230581"/>
            </a:xfrm>
          </p:grpSpPr>
          <p:cxnSp>
            <p:nvCxnSpPr>
              <p:cNvPr id="75" name="Straight Connector 74"/>
              <p:cNvCxnSpPr/>
              <p:nvPr/>
            </p:nvCxnSpPr>
            <p:spPr>
              <a:xfrm>
                <a:off x="7151157" y="1255805"/>
                <a:ext cx="56937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014668" y="1255806"/>
                <a:ext cx="0" cy="2305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155983" y="1255806"/>
                <a:ext cx="0" cy="2305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428743" y="1255805"/>
                <a:ext cx="5992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5" name="Title 21"/>
            <p:cNvSpPr txBox="1">
              <a:spLocks/>
            </p:cNvSpPr>
            <p:nvPr/>
          </p:nvSpPr>
          <p:spPr>
            <a:xfrm>
              <a:off x="7805663" y="1043188"/>
              <a:ext cx="59306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spTree>
    <p:extLst>
      <p:ext uri="{BB962C8B-B14F-4D97-AF65-F5344CB8AC3E}">
        <p14:creationId xmlns:p14="http://schemas.microsoft.com/office/powerpoint/2010/main" val="1080309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Row Of Tiles</a:t>
            </a:r>
            <a:endParaRPr lang="en-US" dirty="0"/>
          </a:p>
        </p:txBody>
      </p:sp>
      <p:sp>
        <p:nvSpPr>
          <p:cNvPr id="5" name="Rectangle 4"/>
          <p:cNvSpPr/>
          <p:nvPr/>
        </p:nvSpPr>
        <p:spPr bwMode="auto">
          <a:xfrm>
            <a:off x="523649" y="242572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smtClean="0">
              <a:gradFill>
                <a:gsLst>
                  <a:gs pos="0">
                    <a:srgbClr val="FFFFFF"/>
                  </a:gs>
                  <a:gs pos="100000">
                    <a:srgbClr val="FFFFFF"/>
                  </a:gs>
                </a:gsLst>
                <a:lin ang="5400000" scaled="0"/>
              </a:gradFill>
            </a:endParaRPr>
          </a:p>
        </p:txBody>
      </p:sp>
      <p:sp>
        <p:nvSpPr>
          <p:cNvPr id="6" name="Rectangle 5"/>
          <p:cNvSpPr/>
          <p:nvPr/>
        </p:nvSpPr>
        <p:spPr bwMode="auto">
          <a:xfrm>
            <a:off x="3344876" y="242572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smtClean="0">
              <a:gradFill>
                <a:gsLst>
                  <a:gs pos="0">
                    <a:srgbClr val="FFFFFF"/>
                  </a:gs>
                  <a:gs pos="100000">
                    <a:srgbClr val="FFFFFF"/>
                  </a:gs>
                </a:gsLst>
                <a:lin ang="5400000" scaled="0"/>
              </a:gradFill>
            </a:endParaRPr>
          </a:p>
        </p:txBody>
      </p:sp>
      <p:sp>
        <p:nvSpPr>
          <p:cNvPr id="7" name="Rectangle 6"/>
          <p:cNvSpPr/>
          <p:nvPr/>
        </p:nvSpPr>
        <p:spPr bwMode="auto">
          <a:xfrm>
            <a:off x="6166103" y="243187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smtClean="0">
              <a:gradFill>
                <a:gsLst>
                  <a:gs pos="0">
                    <a:srgbClr val="FFFFFF"/>
                  </a:gs>
                  <a:gs pos="100000">
                    <a:srgbClr val="FFFFFF"/>
                  </a:gs>
                </a:gsLst>
                <a:lin ang="5400000" scaled="0"/>
              </a:gradFill>
            </a:endParaRPr>
          </a:p>
        </p:txBody>
      </p:sp>
      <p:sp>
        <p:nvSpPr>
          <p:cNvPr id="8" name="Rectangle 7"/>
          <p:cNvSpPr/>
          <p:nvPr/>
        </p:nvSpPr>
        <p:spPr bwMode="auto">
          <a:xfrm>
            <a:off x="8987331" y="2431875"/>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smtClean="0">
              <a:gradFill>
                <a:gsLst>
                  <a:gs pos="0">
                    <a:srgbClr val="FFFFFF"/>
                  </a:gs>
                  <a:gs pos="100000">
                    <a:srgbClr val="FFFFFF"/>
                  </a:gs>
                </a:gsLst>
                <a:lin ang="5400000" scaled="0"/>
              </a:gradFill>
            </a:endParaRPr>
          </a:p>
        </p:txBody>
      </p:sp>
      <p:grpSp>
        <p:nvGrpSpPr>
          <p:cNvPr id="9" name="Group 8"/>
          <p:cNvGrpSpPr/>
          <p:nvPr/>
        </p:nvGrpSpPr>
        <p:grpSpPr>
          <a:xfrm rot="10800000">
            <a:off x="3156803" y="5223690"/>
            <a:ext cx="205906" cy="213214"/>
            <a:chOff x="9258658" y="6508058"/>
            <a:chExt cx="200185" cy="207290"/>
          </a:xfrm>
        </p:grpSpPr>
        <p:cxnSp>
          <p:nvCxnSpPr>
            <p:cNvPr id="10" name="Straight Connector 9"/>
            <p:cNvCxnSpPr/>
            <p:nvPr/>
          </p:nvCxnSpPr>
          <p:spPr>
            <a:xfrm flipV="1">
              <a:off x="9358751" y="6508058"/>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V="1">
              <a:off x="9358751" y="661525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Title 21"/>
          <p:cNvSpPr txBox="1">
            <a:spLocks/>
          </p:cNvSpPr>
          <p:nvPr/>
        </p:nvSpPr>
        <p:spPr>
          <a:xfrm>
            <a:off x="2619638" y="5456271"/>
            <a:ext cx="1321109" cy="455865"/>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smtClean="0">
                <a:gradFill>
                  <a:gsLst>
                    <a:gs pos="0">
                      <a:schemeClr val="tx1">
                        <a:lumMod val="75000"/>
                        <a:lumOff val="25000"/>
                      </a:schemeClr>
                    </a:gs>
                    <a:gs pos="100000">
                      <a:schemeClr val="tx1">
                        <a:lumMod val="75000"/>
                        <a:lumOff val="25000"/>
                      </a:schemeClr>
                    </a:gs>
                  </a:gsLst>
                  <a:lin ang="5400000" scaled="0"/>
                </a:gradFill>
              </a:rPr>
              <a:t>~.06x</a:t>
            </a:r>
            <a:endParaRPr lang="en-US" dirty="0">
              <a:gradFill>
                <a:gsLst>
                  <a:gs pos="0">
                    <a:schemeClr val="tx1">
                      <a:lumMod val="75000"/>
                      <a:lumOff val="25000"/>
                    </a:schemeClr>
                  </a:gs>
                  <a:gs pos="100000">
                    <a:schemeClr val="tx1">
                      <a:lumMod val="75000"/>
                      <a:lumOff val="25000"/>
                    </a:schemeClr>
                  </a:gs>
                </a:gsLst>
                <a:lin ang="5400000" scaled="0"/>
              </a:gradFill>
            </a:endParaRPr>
          </a:p>
        </p:txBody>
      </p:sp>
      <p:grpSp>
        <p:nvGrpSpPr>
          <p:cNvPr id="21" name="Group 20"/>
          <p:cNvGrpSpPr/>
          <p:nvPr/>
        </p:nvGrpSpPr>
        <p:grpSpPr>
          <a:xfrm>
            <a:off x="3372507" y="1869648"/>
            <a:ext cx="2661581" cy="460895"/>
            <a:chOff x="7151157" y="1464596"/>
            <a:chExt cx="1876843" cy="448088"/>
          </a:xfrm>
        </p:grpSpPr>
        <p:cxnSp>
          <p:nvCxnSpPr>
            <p:cNvPr id="16" name="Straight Connector 15"/>
            <p:cNvCxnSpPr/>
            <p:nvPr/>
          </p:nvCxnSpPr>
          <p:spPr>
            <a:xfrm>
              <a:off x="7151157" y="1682103"/>
              <a:ext cx="56937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9014668" y="1682104"/>
              <a:ext cx="0" cy="2305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155983" y="1682104"/>
              <a:ext cx="0" cy="2305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28743" y="1682103"/>
              <a:ext cx="5992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itle 21"/>
            <p:cNvSpPr txBox="1">
              <a:spLocks/>
            </p:cNvSpPr>
            <p:nvPr/>
          </p:nvSpPr>
          <p:spPr>
            <a:xfrm>
              <a:off x="7780426" y="1464596"/>
              <a:ext cx="59306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spTree>
    <p:extLst>
      <p:ext uri="{BB962C8B-B14F-4D97-AF65-F5344CB8AC3E}">
        <p14:creationId xmlns:p14="http://schemas.microsoft.com/office/powerpoint/2010/main" val="22564622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764" y="1768475"/>
            <a:ext cx="11228440" cy="498598"/>
          </a:xfrm>
        </p:spPr>
        <p:txBody>
          <a:bodyPr/>
          <a:lstStyle/>
          <a:p>
            <a:pPr marL="0" indent="0">
              <a:spcBef>
                <a:spcPts val="0"/>
              </a:spcBef>
              <a:spcAft>
                <a:spcPts val="1800"/>
              </a:spcAft>
              <a:buNone/>
            </a:pPr>
            <a:r>
              <a:rPr lang="zh-CN" altLang="en-US" sz="3600" spc="-100" dirty="0" smtClean="0">
                <a:gradFill>
                  <a:gsLst>
                    <a:gs pos="0">
                      <a:srgbClr val="FFFFFF"/>
                    </a:gs>
                    <a:gs pos="86000">
                      <a:srgbClr val="FFFFFF"/>
                    </a:gs>
                  </a:gsLst>
                  <a:lin ang="5400000" scaled="0"/>
                </a:gradFill>
                <a:latin typeface="+mj-lt"/>
              </a:rPr>
              <a:t>流程设计器</a:t>
            </a:r>
            <a:endParaRPr lang="en-US" sz="3600" spc="-100" dirty="0" smtClean="0">
              <a:gradFill>
                <a:gsLst>
                  <a:gs pos="0">
                    <a:srgbClr val="FFFFFF"/>
                  </a:gs>
                  <a:gs pos="86000">
                    <a:srgbClr val="FFFFFF"/>
                  </a:gs>
                </a:gsLst>
                <a:lin ang="5400000" scaled="0"/>
              </a:gradFill>
              <a:latin typeface="+mj-lt"/>
            </a:endParaRPr>
          </a:p>
        </p:txBody>
      </p:sp>
      <p:pic>
        <p:nvPicPr>
          <p:cNvPr id="4" name="Picture 3"/>
          <p:cNvPicPr>
            <a:picLocks noChangeAspect="1"/>
          </p:cNvPicPr>
          <p:nvPr/>
        </p:nvPicPr>
        <p:blipFill>
          <a:blip r:embed="rId3"/>
          <a:stretch>
            <a:fillRect/>
          </a:stretch>
        </p:blipFill>
        <p:spPr>
          <a:xfrm>
            <a:off x="2201548" y="2501712"/>
            <a:ext cx="6537021" cy="3288183"/>
          </a:xfrm>
          <a:prstGeom prst="rect">
            <a:avLst/>
          </a:prstGeom>
        </p:spPr>
      </p:pic>
    </p:spTree>
    <p:extLst>
      <p:ext uri="{BB962C8B-B14F-4D97-AF65-F5344CB8AC3E}">
        <p14:creationId xmlns:p14="http://schemas.microsoft.com/office/powerpoint/2010/main" val="11555618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gradFill flip="none" rotWithShape="1">
                  <a:gsLst>
                    <a:gs pos="0">
                      <a:schemeClr val="accent2"/>
                    </a:gs>
                    <a:gs pos="100000">
                      <a:schemeClr val="accent2"/>
                    </a:gs>
                  </a:gsLst>
                  <a:lin ang="5400000" scaled="0"/>
                  <a:tileRect/>
                </a:gradFill>
                <a:latin typeface="Segoe UI Light" pitchFamily="34" charset="0"/>
                <a:ea typeface="Segoe UI" pitchFamily="34" charset="0"/>
                <a:cs typeface="Segoe UI" pitchFamily="34" charset="0"/>
              </a:rPr>
              <a:t>Copy &amp; Paste </a:t>
            </a:r>
            <a:r>
              <a:rPr lang="en-US" dirty="0" smtClean="0"/>
              <a:t>Sizing Guide</a:t>
            </a:r>
            <a:endParaRPr lang="en-US" dirty="0"/>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2763" y="1779588"/>
            <a:ext cx="5010912" cy="2472310"/>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763" y="4435508"/>
            <a:ext cx="5013253" cy="1203293"/>
          </a:xfrm>
          <a:prstGeom prst="rect">
            <a:avLst/>
          </a:prstGeom>
        </p:spPr>
      </p:pic>
      <p:sp>
        <p:nvSpPr>
          <p:cNvPr id="15" name="TextBox 14"/>
          <p:cNvSpPr txBox="1"/>
          <p:nvPr/>
        </p:nvSpPr>
        <p:spPr>
          <a:xfrm>
            <a:off x="6154615" y="1768475"/>
            <a:ext cx="5899115" cy="1846659"/>
          </a:xfrm>
          <a:prstGeom prst="rect">
            <a:avLst/>
          </a:prstGeom>
          <a:noFill/>
        </p:spPr>
        <p:txBody>
          <a:bodyPr wrap="square" lIns="0" tIns="0" rIns="0" bIns="0" rtlCol="0">
            <a:spAutoFit/>
          </a:bodyPr>
          <a:lstStyle/>
          <a:p>
            <a:r>
              <a:rPr lang="en-US" sz="4000" spc="-90" dirty="0" smtClean="0">
                <a:gradFill>
                  <a:gsLst>
                    <a:gs pos="0">
                      <a:srgbClr val="83B800"/>
                    </a:gs>
                    <a:gs pos="86000">
                      <a:srgbClr val="83B800"/>
                    </a:gs>
                  </a:gsLst>
                  <a:lin ang="5400000" scaled="0"/>
                </a:gradFill>
                <a:latin typeface="Segoe UI Light" pitchFamily="34" charset="0"/>
              </a:rPr>
              <a:t>These two .</a:t>
            </a:r>
            <a:r>
              <a:rPr lang="en-US" sz="4000" spc="-90" dirty="0" err="1" smtClean="0">
                <a:gradFill>
                  <a:gsLst>
                    <a:gs pos="0">
                      <a:srgbClr val="83B800"/>
                    </a:gs>
                    <a:gs pos="86000">
                      <a:srgbClr val="83B800"/>
                    </a:gs>
                  </a:gsLst>
                  <a:lin ang="5400000" scaled="0"/>
                </a:gradFill>
                <a:latin typeface="Segoe UI Light" pitchFamily="34" charset="0"/>
              </a:rPr>
              <a:t>pngs</a:t>
            </a:r>
            <a:r>
              <a:rPr lang="en-US" sz="4000" spc="-90" dirty="0" smtClean="0">
                <a:gradFill>
                  <a:gsLst>
                    <a:gs pos="0">
                      <a:srgbClr val="83B800"/>
                    </a:gs>
                    <a:gs pos="86000">
                      <a:srgbClr val="83B800"/>
                    </a:gs>
                  </a:gsLst>
                  <a:lin ang="5400000" scaled="0"/>
                </a:gradFill>
                <a:latin typeface="Segoe UI Light" pitchFamily="34" charset="0"/>
              </a:rPr>
              <a:t> are guides. </a:t>
            </a:r>
          </a:p>
          <a:p>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Copy and paste this .</a:t>
            </a:r>
            <a:r>
              <a:rPr lang="en-US" sz="2000" spc="-70" dirty="0" err="1"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png</a:t>
            </a:r>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 image into a new slide</a:t>
            </a:r>
          </a:p>
          <a:p>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Resize the image for your desired size</a:t>
            </a:r>
          </a:p>
          <a:p>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Create new shapes on top, then delete the .</a:t>
            </a:r>
            <a:r>
              <a:rPr lang="en-US" sz="2000" spc="-70" dirty="0" err="1"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png</a:t>
            </a:r>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 below</a:t>
            </a:r>
          </a:p>
          <a:p>
            <a:r>
              <a:rPr lang="en-US" sz="2000" spc="-70" dirty="0" smtClean="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To constrain a new square shape, hold the shift key</a:t>
            </a:r>
          </a:p>
        </p:txBody>
      </p:sp>
    </p:spTree>
    <p:extLst>
      <p:ext uri="{BB962C8B-B14F-4D97-AF65-F5344CB8AC3E}">
        <p14:creationId xmlns:p14="http://schemas.microsoft.com/office/powerpoint/2010/main" val="5449410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763" y="599464"/>
            <a:ext cx="11087994" cy="1124712"/>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lang="en-US" sz="8800" dirty="0">
              <a:gradFill>
                <a:gsLst>
                  <a:gs pos="96667">
                    <a:srgbClr val="FFFFFF"/>
                  </a:gs>
                  <a:gs pos="90000">
                    <a:srgbClr val="FFFFFF"/>
                  </a:gs>
                </a:gsLst>
                <a:lin ang="5400000" scaled="0"/>
              </a:gradFill>
            </a:endParaRPr>
          </a:p>
        </p:txBody>
      </p:sp>
      <p:sp>
        <p:nvSpPr>
          <p:cNvPr id="5" name="Text Placeholder 4"/>
          <p:cNvSpPr>
            <a:spLocks noGrp="1"/>
          </p:cNvSpPr>
          <p:nvPr>
            <p:ph type="body" sz="quarter" idx="10"/>
          </p:nvPr>
        </p:nvSpPr>
        <p:spPr/>
        <p:txBody>
          <a:bodyPr/>
          <a:lstStyle/>
          <a:p>
            <a:r>
              <a:rPr lang="en-US" dirty="0" smtClean="0"/>
              <a:t>All About Charts</a:t>
            </a:r>
            <a:endParaRPr lang="en-US" dirty="0"/>
          </a:p>
        </p:txBody>
      </p:sp>
    </p:spTree>
    <p:extLst>
      <p:ext uri="{BB962C8B-B14F-4D97-AF65-F5344CB8AC3E}">
        <p14:creationId xmlns:p14="http://schemas.microsoft.com/office/powerpoint/2010/main" val="4345244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Charts </a:t>
            </a:r>
            <a:r>
              <a:rPr lang="en-US" dirty="0">
                <a:gradFill flip="none" rotWithShape="1">
                  <a:gsLst>
                    <a:gs pos="0">
                      <a:schemeClr val="accent1"/>
                    </a:gs>
                    <a:gs pos="100000">
                      <a:schemeClr val="accent1"/>
                    </a:gs>
                  </a:gsLst>
                  <a:lin ang="5400000" scaled="0"/>
                  <a:tileRect/>
                </a:gradFill>
              </a:rPr>
              <a:t>Clean</a:t>
            </a:r>
            <a:r>
              <a:rPr lang="en-US" dirty="0" smtClean="0"/>
              <a:t> </a:t>
            </a:r>
            <a:r>
              <a:rPr lang="en-US" dirty="0">
                <a:gradFill flip="none" rotWithShape="1">
                  <a:gsLst>
                    <a:gs pos="0">
                      <a:schemeClr val="accent1"/>
                    </a:gs>
                    <a:gs pos="100000">
                      <a:schemeClr val="accent1"/>
                    </a:gs>
                  </a:gsLst>
                  <a:lin ang="5400000" scaled="0"/>
                  <a:tileRect/>
                </a:gradFill>
              </a:rPr>
              <a:t>&amp;</a:t>
            </a:r>
            <a:r>
              <a:rPr lang="en-US" dirty="0" smtClean="0"/>
              <a:t> </a:t>
            </a:r>
            <a:r>
              <a:rPr lang="en-US" dirty="0">
                <a:gradFill flip="none" rotWithShape="1">
                  <a:gsLst>
                    <a:gs pos="0">
                      <a:schemeClr val="accent1"/>
                    </a:gs>
                    <a:gs pos="100000">
                      <a:schemeClr val="accent1"/>
                    </a:gs>
                  </a:gsLst>
                  <a:lin ang="5400000" scaled="0"/>
                  <a:tileRect/>
                </a:gradFill>
              </a:rPr>
              <a:t>Modern</a:t>
            </a:r>
          </a:p>
        </p:txBody>
      </p:sp>
      <p:sp>
        <p:nvSpPr>
          <p:cNvPr id="20" name="Rectangle 19"/>
          <p:cNvSpPr/>
          <p:nvPr/>
        </p:nvSpPr>
        <p:spPr bwMode="auto">
          <a:xfrm>
            <a:off x="9118505" y="1779590"/>
            <a:ext cx="1878374" cy="187837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lnSpc>
                <a:spcPct val="80000"/>
              </a:lnSpc>
              <a:spcBef>
                <a:spcPct val="0"/>
              </a:spcBef>
              <a:spcAft>
                <a:spcPct val="0"/>
              </a:spcAft>
            </a:pP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Statistical</a:t>
            </a:r>
            <a:b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Trend</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9118505" y="3766182"/>
            <a:ext cx="1878374" cy="187837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lnSpc>
                <a:spcPct val="80000"/>
              </a:lnSpc>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Statistical Survey</a:t>
            </a:r>
          </a:p>
        </p:txBody>
      </p:sp>
      <p:sp>
        <p:nvSpPr>
          <p:cNvPr id="22" name="Rectangle 21"/>
          <p:cNvSpPr/>
          <p:nvPr/>
        </p:nvSpPr>
        <p:spPr bwMode="auto">
          <a:xfrm>
            <a:off x="5159399" y="1779588"/>
            <a:ext cx="3864969" cy="386496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3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1191945" y="1779590"/>
            <a:ext cx="3867912" cy="87782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2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28" name="Rectangle 27"/>
          <p:cNvSpPr/>
          <p:nvPr/>
        </p:nvSpPr>
        <p:spPr bwMode="auto">
          <a:xfrm>
            <a:off x="1191945" y="2780140"/>
            <a:ext cx="3867912" cy="87782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2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1191945" y="3773127"/>
            <a:ext cx="3867912" cy="87782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2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32" name="Rectangle 31"/>
          <p:cNvSpPr/>
          <p:nvPr/>
        </p:nvSpPr>
        <p:spPr bwMode="auto">
          <a:xfrm>
            <a:off x="1191945" y="4773677"/>
            <a:ext cx="3867912" cy="87782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sz="12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Rectangle 32"/>
          <p:cNvSpPr/>
          <p:nvPr/>
        </p:nvSpPr>
        <p:spPr bwMode="auto">
          <a:xfrm>
            <a:off x="1191945" y="1779590"/>
            <a:ext cx="2862204" cy="87782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b="1"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80 </a:t>
            </a: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went to the market</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1191945" y="2780140"/>
            <a:ext cx="3311655" cy="87782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b="1"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89 </a:t>
            </a: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stayed home</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Rectangle 34"/>
          <p:cNvSpPr/>
          <p:nvPr/>
        </p:nvSpPr>
        <p:spPr bwMode="auto">
          <a:xfrm>
            <a:off x="1191945" y="3773127"/>
            <a:ext cx="2428251" cy="87782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b="1"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68 </a:t>
            </a: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had roast beef</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Rectangle 35"/>
          <p:cNvSpPr/>
          <p:nvPr/>
        </p:nvSpPr>
        <p:spPr bwMode="auto">
          <a:xfrm>
            <a:off x="1191945" y="4773677"/>
            <a:ext cx="2784712" cy="87782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b="1"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77 </a:t>
            </a: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had none</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9" name="Right Arrow 38"/>
          <p:cNvSpPr/>
          <p:nvPr/>
        </p:nvSpPr>
        <p:spPr bwMode="auto">
          <a:xfrm rot="16200000">
            <a:off x="9680593" y="2462694"/>
            <a:ext cx="1576879" cy="813661"/>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1" name="Freeform 14"/>
          <p:cNvSpPr>
            <a:spLocks noEditPoints="1"/>
          </p:cNvSpPr>
          <p:nvPr/>
        </p:nvSpPr>
        <p:spPr bwMode="auto">
          <a:xfrm>
            <a:off x="9692440" y="4150256"/>
            <a:ext cx="730506" cy="77328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822953" eaLnBrk="1" fontAlgn="auto" latinLnBrk="0" hangingPunct="1">
              <a:lnSpc>
                <a:spcPct val="100000"/>
              </a:lnSpc>
              <a:spcBef>
                <a:spcPts val="0"/>
              </a:spcBef>
              <a:spcAft>
                <a:spcPts val="0"/>
              </a:spcAft>
              <a:buClrTx/>
              <a:buSzTx/>
              <a:buFontTx/>
              <a:buNone/>
              <a:tabLst/>
              <a:defRPr/>
            </a:pPr>
            <a:endParaRPr kumimoji="0" lang="en-US" sz="2200" b="0" i="0" u="none" strike="noStrike" kern="0" cap="none" spc="-135" normalizeH="0" baseline="0" noProof="0" dirty="0">
              <a:ln>
                <a:noFill/>
              </a:ln>
              <a:solidFill>
                <a:srgbClr val="FFFFFF">
                  <a:lumMod val="50000"/>
                </a:srgbClr>
              </a:solidFill>
              <a:effectLst/>
              <a:uLnTx/>
              <a:uFillTx/>
              <a:latin typeface="Segoe UI Light" pitchFamily="34" charset="0"/>
              <a:ea typeface="+mn-ea"/>
              <a:cs typeface="+mn-cs"/>
            </a:endParaRPr>
          </a:p>
        </p:txBody>
      </p:sp>
      <p:grpSp>
        <p:nvGrpSpPr>
          <p:cNvPr id="49" name="Group 48"/>
          <p:cNvGrpSpPr/>
          <p:nvPr/>
        </p:nvGrpSpPr>
        <p:grpSpPr>
          <a:xfrm rot="10800000">
            <a:off x="5169063" y="5874397"/>
            <a:ext cx="3866450" cy="443198"/>
            <a:chOff x="876031" y="1815657"/>
            <a:chExt cx="5072087" cy="443198"/>
          </a:xfrm>
        </p:grpSpPr>
        <p:grpSp>
          <p:nvGrpSpPr>
            <p:cNvPr id="42" name="Group 41"/>
            <p:cNvGrpSpPr/>
            <p:nvPr/>
          </p:nvGrpSpPr>
          <p:grpSpPr>
            <a:xfrm>
              <a:off x="876031" y="2049425"/>
              <a:ext cx="2138389" cy="200185"/>
              <a:chOff x="1836926" y="2049425"/>
              <a:chExt cx="2138389" cy="200185"/>
            </a:xfrm>
          </p:grpSpPr>
          <p:cxnSp>
            <p:nvCxnSpPr>
              <p:cNvPr id="43" name="Straight Connector 42"/>
              <p:cNvCxnSpPr/>
              <p:nvPr/>
            </p:nvCxnSpPr>
            <p:spPr>
              <a:xfrm>
                <a:off x="1836926" y="2049425"/>
                <a:ext cx="213838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847258"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758339" y="2049425"/>
              <a:ext cx="2189779" cy="200185"/>
              <a:chOff x="1274779" y="2049425"/>
              <a:chExt cx="2189779" cy="200185"/>
            </a:xfrm>
          </p:grpSpPr>
          <p:cxnSp>
            <p:nvCxnSpPr>
              <p:cNvPr id="46" name="Straight Connector 45"/>
              <p:cNvCxnSpPr/>
              <p:nvPr/>
            </p:nvCxnSpPr>
            <p:spPr>
              <a:xfrm>
                <a:off x="1274779" y="2049425"/>
                <a:ext cx="218977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3916"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8" name="Title 21"/>
            <p:cNvSpPr txBox="1">
              <a:spLocks/>
            </p:cNvSpPr>
            <p:nvPr/>
          </p:nvSpPr>
          <p:spPr>
            <a:xfrm rot="10800000">
              <a:off x="3157213" y="1815657"/>
              <a:ext cx="5148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grpSp>
        <p:nvGrpSpPr>
          <p:cNvPr id="50" name="Group 49"/>
          <p:cNvGrpSpPr/>
          <p:nvPr/>
        </p:nvGrpSpPr>
        <p:grpSpPr>
          <a:xfrm rot="10800000">
            <a:off x="1193748" y="5874397"/>
            <a:ext cx="3866450" cy="443198"/>
            <a:chOff x="876031" y="1815657"/>
            <a:chExt cx="5072087" cy="443198"/>
          </a:xfrm>
        </p:grpSpPr>
        <p:grpSp>
          <p:nvGrpSpPr>
            <p:cNvPr id="51" name="Group 50"/>
            <p:cNvGrpSpPr/>
            <p:nvPr/>
          </p:nvGrpSpPr>
          <p:grpSpPr>
            <a:xfrm>
              <a:off x="876031" y="2049425"/>
              <a:ext cx="2138389" cy="200185"/>
              <a:chOff x="1836926" y="2049425"/>
              <a:chExt cx="2138389" cy="200185"/>
            </a:xfrm>
          </p:grpSpPr>
          <p:cxnSp>
            <p:nvCxnSpPr>
              <p:cNvPr id="56" name="Straight Connector 55"/>
              <p:cNvCxnSpPr/>
              <p:nvPr/>
            </p:nvCxnSpPr>
            <p:spPr>
              <a:xfrm>
                <a:off x="1836926" y="2049425"/>
                <a:ext cx="213838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1847258"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758339" y="2049425"/>
              <a:ext cx="2189779" cy="200185"/>
              <a:chOff x="1274779" y="2049425"/>
              <a:chExt cx="2189779" cy="200185"/>
            </a:xfrm>
          </p:grpSpPr>
          <p:cxnSp>
            <p:nvCxnSpPr>
              <p:cNvPr id="54" name="Straight Connector 53"/>
              <p:cNvCxnSpPr/>
              <p:nvPr/>
            </p:nvCxnSpPr>
            <p:spPr>
              <a:xfrm>
                <a:off x="1274779" y="2049425"/>
                <a:ext cx="218977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453916"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 name="Title 21"/>
            <p:cNvSpPr txBox="1">
              <a:spLocks/>
            </p:cNvSpPr>
            <p:nvPr/>
          </p:nvSpPr>
          <p:spPr>
            <a:xfrm rot="10800000">
              <a:off x="3157213" y="1815657"/>
              <a:ext cx="514888"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a:r>
                <a:rPr lang="en-US" sz="3200" dirty="0" smtClean="0">
                  <a:gradFill>
                    <a:gsLst>
                      <a:gs pos="0">
                        <a:schemeClr val="bg1">
                          <a:lumMod val="75000"/>
                        </a:schemeClr>
                      </a:gs>
                      <a:gs pos="100000">
                        <a:schemeClr val="bg1">
                          <a:lumMod val="75000"/>
                        </a:schemeClr>
                      </a:gs>
                    </a:gsLst>
                    <a:lin ang="5400000" scaled="0"/>
                  </a:gradFill>
                  <a:latin typeface="Segoe UI Light" pitchFamily="34" charset="0"/>
                  <a:ea typeface="Segoe UI" pitchFamily="34" charset="0"/>
                  <a:cs typeface="Segoe UI" pitchFamily="34" charset="0"/>
                </a:rPr>
                <a:t>1x</a:t>
              </a:r>
              <a:endParaRPr lang="en-US" sz="3200" dirty="0">
                <a:gradFill>
                  <a:gsLst>
                    <a:gs pos="0">
                      <a:schemeClr val="bg1">
                        <a:lumMod val="75000"/>
                      </a:schemeClr>
                    </a:gs>
                    <a:gs pos="100000">
                      <a:schemeClr val="bg1">
                        <a:lumMod val="75000"/>
                      </a:schemeClr>
                    </a:gs>
                  </a:gsLst>
                  <a:lin ang="5400000" scaled="0"/>
                </a:gradFill>
                <a:latin typeface="Segoe UI Light" pitchFamily="34" charset="0"/>
                <a:ea typeface="Segoe UI" pitchFamily="34" charset="0"/>
                <a:cs typeface="Segoe UI" pitchFamily="34" charset="0"/>
              </a:endParaRPr>
            </a:p>
          </p:txBody>
        </p:sp>
      </p:grpSp>
      <p:grpSp>
        <p:nvGrpSpPr>
          <p:cNvPr id="61" name="Group 60"/>
          <p:cNvGrpSpPr/>
          <p:nvPr/>
        </p:nvGrpSpPr>
        <p:grpSpPr>
          <a:xfrm rot="16200000">
            <a:off x="888921" y="3611554"/>
            <a:ext cx="200185" cy="207290"/>
            <a:chOff x="2875527" y="6224444"/>
            <a:chExt cx="200185" cy="207290"/>
          </a:xfrm>
        </p:grpSpPr>
        <p:cxnSp>
          <p:nvCxnSpPr>
            <p:cNvPr id="58" name="Straight Connector 57"/>
            <p:cNvCxnSpPr/>
            <p:nvPr/>
          </p:nvCxnSpPr>
          <p:spPr>
            <a:xfrm flipV="1">
              <a:off x="2975620" y="6224444"/>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V="1">
              <a:off x="2975620" y="6331641"/>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0" name="Title 21"/>
          <p:cNvSpPr txBox="1">
            <a:spLocks/>
          </p:cNvSpPr>
          <p:nvPr/>
        </p:nvSpPr>
        <p:spPr>
          <a:xfrm>
            <a:off x="348712" y="3555762"/>
            <a:ext cx="671297" cy="332399"/>
          </a:xfrm>
          <a:prstGeom prst="rect">
            <a:avLst/>
          </a:prstGeom>
        </p:spPr>
        <p:txBody>
          <a:bodyPr vert="horz" wrap="square" lIns="0" tIns="0" rIns="0" bIns="0" rtlCol="0" anchor="t">
            <a:spAutoFit/>
          </a:bodyPr>
          <a:lstStyle>
            <a:defPPr>
              <a:defRPr lang="en-US"/>
            </a:defPPr>
            <a:lvl1pPr>
              <a:lnSpc>
                <a:spcPct val="90000"/>
              </a:lnSpc>
              <a:spcBef>
                <a:spcPct val="0"/>
              </a:spcBef>
              <a:buNone/>
              <a:defRPr sz="24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t>.03x</a:t>
            </a:r>
          </a:p>
        </p:txBody>
      </p:sp>
      <p:grpSp>
        <p:nvGrpSpPr>
          <p:cNvPr id="62" name="Group 61"/>
          <p:cNvGrpSpPr/>
          <p:nvPr/>
        </p:nvGrpSpPr>
        <p:grpSpPr>
          <a:xfrm rot="5400000">
            <a:off x="11112420" y="3611556"/>
            <a:ext cx="200185" cy="207290"/>
            <a:chOff x="2875527" y="6224444"/>
            <a:chExt cx="200185" cy="207290"/>
          </a:xfrm>
        </p:grpSpPr>
        <p:cxnSp>
          <p:nvCxnSpPr>
            <p:cNvPr id="63" name="Straight Connector 62"/>
            <p:cNvCxnSpPr/>
            <p:nvPr/>
          </p:nvCxnSpPr>
          <p:spPr>
            <a:xfrm flipV="1">
              <a:off x="2975620" y="6224444"/>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V="1">
              <a:off x="2975620" y="6331641"/>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5" name="Title 21"/>
          <p:cNvSpPr txBox="1">
            <a:spLocks/>
          </p:cNvSpPr>
          <p:nvPr/>
        </p:nvSpPr>
        <p:spPr>
          <a:xfrm>
            <a:off x="11344058" y="3555763"/>
            <a:ext cx="659379" cy="3323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2400" dirty="0" smtClean="0">
                <a:gradFill>
                  <a:gsLst>
                    <a:gs pos="0">
                      <a:schemeClr val="bg1">
                        <a:lumMod val="75000"/>
                      </a:schemeClr>
                    </a:gs>
                    <a:gs pos="100000">
                      <a:schemeClr val="bg1">
                        <a:lumMod val="75000"/>
                      </a:schemeClr>
                    </a:gs>
                  </a:gsLst>
                  <a:lin ang="5400000" scaled="0"/>
                </a:gradFill>
                <a:latin typeface="Segoe UI Light" pitchFamily="34" charset="0"/>
                <a:ea typeface="Segoe UI" pitchFamily="34" charset="0"/>
                <a:cs typeface="Segoe UI" pitchFamily="34" charset="0"/>
              </a:rPr>
              <a:t>.03</a:t>
            </a:r>
            <a:r>
              <a:rPr lang="en-US" sz="2400" dirty="0">
                <a:gradFill>
                  <a:gsLst>
                    <a:gs pos="0">
                      <a:schemeClr val="bg1">
                        <a:lumMod val="75000"/>
                      </a:schemeClr>
                    </a:gs>
                    <a:gs pos="100000">
                      <a:schemeClr val="bg1">
                        <a:lumMod val="75000"/>
                      </a:schemeClr>
                    </a:gs>
                  </a:gsLst>
                  <a:lin ang="5400000" scaled="0"/>
                </a:gradFill>
                <a:latin typeface="Segoe UI Light" pitchFamily="34" charset="0"/>
                <a:ea typeface="Segoe UI" pitchFamily="34" charset="0"/>
                <a:cs typeface="Segoe UI" pitchFamily="34" charset="0"/>
              </a:rPr>
              <a:t>x</a:t>
            </a:r>
          </a:p>
        </p:txBody>
      </p:sp>
    </p:spTree>
    <p:extLst>
      <p:ext uri="{BB962C8B-B14F-4D97-AF65-F5344CB8AC3E}">
        <p14:creationId xmlns:p14="http://schemas.microsoft.com/office/powerpoint/2010/main" val="39268704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Data? </a:t>
            </a:r>
            <a:r>
              <a:rPr lang="en-US" dirty="0">
                <a:gradFill flip="none" rotWithShape="1">
                  <a:gsLst>
                    <a:gs pos="0">
                      <a:schemeClr val="accent1"/>
                    </a:gs>
                    <a:gs pos="100000">
                      <a:schemeClr val="accent1"/>
                    </a:gs>
                  </a:gsLst>
                  <a:lin ang="5400000" scaled="0"/>
                  <a:tileRect/>
                </a:gradFill>
              </a:rPr>
              <a:t>Minimalize &amp; Plan</a:t>
            </a:r>
          </a:p>
        </p:txBody>
      </p:sp>
      <p:sp>
        <p:nvSpPr>
          <p:cNvPr id="68" name="Rectangle 67"/>
          <p:cNvSpPr/>
          <p:nvPr/>
        </p:nvSpPr>
        <p:spPr bwMode="auto">
          <a:xfrm rot="16200000">
            <a:off x="1909929" y="3718412"/>
            <a:ext cx="2985220" cy="87782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0" name="Rectangle 19"/>
          <p:cNvSpPr/>
          <p:nvPr/>
        </p:nvSpPr>
        <p:spPr bwMode="auto">
          <a:xfrm>
            <a:off x="8861616" y="1780021"/>
            <a:ext cx="1878374" cy="3860367"/>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lnSpc>
                <a:spcPct val="80000"/>
              </a:lnSpc>
              <a:spcBef>
                <a:spcPct val="0"/>
              </a:spcBef>
              <a:spcAft>
                <a:spcPct val="0"/>
              </a:spcAft>
            </a:pP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Brand 2</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rot="16200000">
            <a:off x="2724294" y="3555194"/>
            <a:ext cx="3311655" cy="8778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45720" tIns="45720" rIns="45720" bIns="45720" numCol="1" spcCol="0" rtlCol="0" fromWordArt="0" anchor="b" anchorCtr="1" forceAA="0" compatLnSpc="1">
            <a:prstTxWarp prst="textNoShape">
              <a:avLst/>
            </a:prstTxWarp>
            <a:noAutofit/>
          </a:bodyPr>
          <a:lstStyle/>
          <a:p>
            <a:pPr algn="ctr" defTabSz="914099" fontAlgn="base">
              <a:spcBef>
                <a:spcPct val="0"/>
              </a:spcBef>
              <a:spcAft>
                <a:spcPct val="0"/>
              </a:spcAft>
            </a:pPr>
            <a:endParaRPr lang="en-US" b="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9" name="Rectangle 68"/>
          <p:cNvSpPr/>
          <p:nvPr/>
        </p:nvSpPr>
        <p:spPr bwMode="auto">
          <a:xfrm>
            <a:off x="6875161" y="1780022"/>
            <a:ext cx="1878374" cy="1878374"/>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lnSpc>
                <a:spcPct val="80000"/>
              </a:lnSpc>
              <a:spcBef>
                <a:spcPct val="0"/>
              </a:spcBef>
              <a:spcAft>
                <a:spcPct val="0"/>
              </a:spcAft>
            </a:pP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Brand 1</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0" name="Rectangle 69"/>
          <p:cNvSpPr/>
          <p:nvPr/>
        </p:nvSpPr>
        <p:spPr bwMode="auto">
          <a:xfrm>
            <a:off x="6875161" y="3766614"/>
            <a:ext cx="1878374" cy="18783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lnSpc>
                <a:spcPct val="80000"/>
              </a:lnSpc>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Brand </a:t>
            </a: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3</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2" name="Rectangle 71"/>
          <p:cNvSpPr/>
          <p:nvPr/>
        </p:nvSpPr>
        <p:spPr bwMode="auto">
          <a:xfrm rot="16200000">
            <a:off x="865745" y="3651809"/>
            <a:ext cx="3118424" cy="877824"/>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5" name="Right Arrow 74"/>
          <p:cNvSpPr/>
          <p:nvPr/>
        </p:nvSpPr>
        <p:spPr bwMode="auto">
          <a:xfrm rot="16200000">
            <a:off x="8458931" y="3449352"/>
            <a:ext cx="3568411" cy="813661"/>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TextBox 75"/>
          <p:cNvSpPr txBox="1"/>
          <p:nvPr/>
        </p:nvSpPr>
        <p:spPr>
          <a:xfrm>
            <a:off x="8893197" y="3259570"/>
            <a:ext cx="1388040" cy="769441"/>
          </a:xfrm>
          <a:prstGeom prst="rect">
            <a:avLst/>
          </a:prstGeom>
          <a:noFill/>
        </p:spPr>
        <p:txBody>
          <a:bodyPr wrap="square" lIns="0" tIns="0" rIns="0" bIns="0" rtlCol="0">
            <a:spAutoFit/>
          </a:bodyPr>
          <a:lstStyle/>
          <a:p>
            <a:r>
              <a:rPr lang="en-US" sz="5000" spc="-300" dirty="0" smtClean="0">
                <a:gradFill>
                  <a:gsLst>
                    <a:gs pos="0">
                      <a:srgbClr val="FBFBFB"/>
                    </a:gs>
                    <a:gs pos="86000">
                      <a:srgbClr val="FBFBFB"/>
                    </a:gs>
                  </a:gsLst>
                  <a:lin ang="5400000" scaled="0"/>
                </a:gradFill>
                <a:latin typeface="+mj-lt"/>
              </a:rPr>
              <a:t>58%</a:t>
            </a:r>
          </a:p>
        </p:txBody>
      </p:sp>
      <p:sp>
        <p:nvSpPr>
          <p:cNvPr id="77" name="Right Arrow 76"/>
          <p:cNvSpPr/>
          <p:nvPr/>
        </p:nvSpPr>
        <p:spPr bwMode="auto">
          <a:xfrm rot="16200000">
            <a:off x="7614275" y="2683976"/>
            <a:ext cx="1135178" cy="813661"/>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extBox 77"/>
          <p:cNvSpPr txBox="1"/>
          <p:nvPr/>
        </p:nvSpPr>
        <p:spPr>
          <a:xfrm>
            <a:off x="6900150" y="3769935"/>
            <a:ext cx="1121981" cy="769441"/>
          </a:xfrm>
          <a:prstGeom prst="rect">
            <a:avLst/>
          </a:prstGeom>
          <a:noFill/>
        </p:spPr>
        <p:txBody>
          <a:bodyPr wrap="square" lIns="0" tIns="0" rIns="0" bIns="0" rtlCol="0">
            <a:spAutoFit/>
          </a:bodyPr>
          <a:lstStyle/>
          <a:p>
            <a:r>
              <a:rPr lang="en-US" sz="5000" spc="-300" dirty="0">
                <a:gradFill>
                  <a:gsLst>
                    <a:gs pos="0">
                      <a:srgbClr val="FBFBFB"/>
                    </a:gs>
                    <a:gs pos="86000">
                      <a:srgbClr val="FBFBFB"/>
                    </a:gs>
                  </a:gsLst>
                  <a:lin ang="5400000" scaled="0"/>
                </a:gradFill>
                <a:latin typeface="+mj-lt"/>
              </a:rPr>
              <a:t>19%</a:t>
            </a:r>
          </a:p>
        </p:txBody>
      </p:sp>
      <p:sp>
        <p:nvSpPr>
          <p:cNvPr id="79" name="Right Arrow 78"/>
          <p:cNvSpPr/>
          <p:nvPr/>
        </p:nvSpPr>
        <p:spPr bwMode="auto">
          <a:xfrm rot="16200000">
            <a:off x="7498040" y="4554331"/>
            <a:ext cx="1367652" cy="813661"/>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Rectangle 86"/>
          <p:cNvSpPr/>
          <p:nvPr/>
        </p:nvSpPr>
        <p:spPr bwMode="auto">
          <a:xfrm rot="16200000">
            <a:off x="4014357" y="4361203"/>
            <a:ext cx="2202553"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IBM</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0" name="Rectangle 89"/>
          <p:cNvSpPr/>
          <p:nvPr/>
        </p:nvSpPr>
        <p:spPr bwMode="auto">
          <a:xfrm rot="16200000">
            <a:off x="4927242" y="4787407"/>
            <a:ext cx="1350146"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Oracle</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3" name="TextBox 92"/>
          <p:cNvSpPr txBox="1"/>
          <p:nvPr/>
        </p:nvSpPr>
        <p:spPr>
          <a:xfrm>
            <a:off x="6900150" y="1783343"/>
            <a:ext cx="1121981" cy="769441"/>
          </a:xfrm>
          <a:prstGeom prst="rect">
            <a:avLst/>
          </a:prstGeom>
          <a:noFill/>
        </p:spPr>
        <p:txBody>
          <a:bodyPr wrap="square" lIns="0" tIns="0" rIns="0" bIns="0" rtlCol="0">
            <a:spAutoFit/>
          </a:bodyPr>
          <a:lstStyle/>
          <a:p>
            <a:r>
              <a:rPr lang="en-US" sz="5000" spc="-300" dirty="0">
                <a:gradFill>
                  <a:gsLst>
                    <a:gs pos="0">
                      <a:srgbClr val="FBFBFB"/>
                    </a:gs>
                    <a:gs pos="86000">
                      <a:srgbClr val="FBFBFB"/>
                    </a:gs>
                  </a:gsLst>
                  <a:lin ang="5400000" scaled="0"/>
                </a:gradFill>
                <a:latin typeface="+mj-lt"/>
              </a:rPr>
              <a:t>13%</a:t>
            </a:r>
          </a:p>
        </p:txBody>
      </p:sp>
      <p:sp>
        <p:nvSpPr>
          <p:cNvPr id="6" name="Rectangle 5"/>
          <p:cNvSpPr/>
          <p:nvPr/>
        </p:nvSpPr>
        <p:spPr>
          <a:xfrm>
            <a:off x="3974807" y="2359664"/>
            <a:ext cx="792205" cy="369332"/>
          </a:xfrm>
          <a:prstGeom prst="rect">
            <a:avLst/>
          </a:prstGeom>
        </p:spPr>
        <p:txBody>
          <a:bodyPr wrap="none">
            <a:sp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140M</a:t>
            </a:r>
          </a:p>
        </p:txBody>
      </p:sp>
      <p:sp>
        <p:nvSpPr>
          <p:cNvPr id="94" name="Rectangle 93"/>
          <p:cNvSpPr/>
          <p:nvPr/>
        </p:nvSpPr>
        <p:spPr>
          <a:xfrm>
            <a:off x="2029272" y="2549108"/>
            <a:ext cx="792205" cy="369332"/>
          </a:xfrm>
          <a:prstGeom prst="rect">
            <a:avLst/>
          </a:prstGeom>
        </p:spPr>
        <p:txBody>
          <a:bodyPr wrap="none">
            <a:sp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130M</a:t>
            </a:r>
          </a:p>
        </p:txBody>
      </p:sp>
      <p:sp>
        <p:nvSpPr>
          <p:cNvPr id="95" name="Rectangle 94"/>
          <p:cNvSpPr/>
          <p:nvPr/>
        </p:nvSpPr>
        <p:spPr>
          <a:xfrm>
            <a:off x="2999779" y="2677649"/>
            <a:ext cx="792205" cy="369332"/>
          </a:xfrm>
          <a:prstGeom prst="rect">
            <a:avLst/>
          </a:prstGeom>
        </p:spPr>
        <p:txBody>
          <a:bodyPr wrap="none">
            <a:sp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125M</a:t>
            </a:r>
          </a:p>
        </p:txBody>
      </p:sp>
      <p:sp>
        <p:nvSpPr>
          <p:cNvPr id="103" name="Rectangle 102"/>
          <p:cNvSpPr/>
          <p:nvPr/>
        </p:nvSpPr>
        <p:spPr bwMode="auto">
          <a:xfrm rot="16200000">
            <a:off x="1133853" y="4911394"/>
            <a:ext cx="1102173"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Cisco</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4" name="Rectangle 103"/>
          <p:cNvSpPr/>
          <p:nvPr/>
        </p:nvSpPr>
        <p:spPr bwMode="auto">
          <a:xfrm rot="16200000">
            <a:off x="527135" y="4783533"/>
            <a:ext cx="1357895"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VMWare</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5" name="Rectangle 104"/>
          <p:cNvSpPr/>
          <p:nvPr/>
        </p:nvSpPr>
        <p:spPr bwMode="auto">
          <a:xfrm rot="16200000">
            <a:off x="6175545" y="5062349"/>
            <a:ext cx="800263"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Other</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6" name="Rectangle 105"/>
          <p:cNvSpPr/>
          <p:nvPr/>
        </p:nvSpPr>
        <p:spPr bwMode="auto">
          <a:xfrm rot="16200000">
            <a:off x="5596027" y="4969512"/>
            <a:ext cx="985937" cy="374904"/>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Apple</a:t>
            </a:r>
            <a:endPar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1" name="Group 10"/>
          <p:cNvGrpSpPr/>
          <p:nvPr/>
        </p:nvGrpSpPr>
        <p:grpSpPr>
          <a:xfrm>
            <a:off x="6882362" y="1264473"/>
            <a:ext cx="1842694" cy="443198"/>
            <a:chOff x="7621453" y="1389453"/>
            <a:chExt cx="1629431" cy="443198"/>
          </a:xfrm>
        </p:grpSpPr>
        <p:cxnSp>
          <p:nvCxnSpPr>
            <p:cNvPr id="107" name="Straight Connector 106"/>
            <p:cNvCxnSpPr/>
            <p:nvPr/>
          </p:nvCxnSpPr>
          <p:spPr>
            <a:xfrm>
              <a:off x="7621453" y="1623221"/>
              <a:ext cx="308353"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9239309" y="1623222"/>
              <a:ext cx="0" cy="20018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25643" y="1623222"/>
              <a:ext cx="0" cy="20018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930243" y="1623221"/>
              <a:ext cx="32064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Title 21"/>
            <p:cNvSpPr txBox="1">
              <a:spLocks/>
            </p:cNvSpPr>
            <p:nvPr/>
          </p:nvSpPr>
          <p:spPr>
            <a:xfrm>
              <a:off x="7977773" y="1389453"/>
              <a:ext cx="894880"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t>.485x</a:t>
              </a:r>
            </a:p>
          </p:txBody>
        </p:sp>
      </p:grpSp>
      <p:grpSp>
        <p:nvGrpSpPr>
          <p:cNvPr id="112" name="Group 111"/>
          <p:cNvGrpSpPr/>
          <p:nvPr/>
        </p:nvGrpSpPr>
        <p:grpSpPr>
          <a:xfrm rot="16200000" flipV="1">
            <a:off x="9023163" y="3568042"/>
            <a:ext cx="3807064" cy="231020"/>
            <a:chOff x="798539" y="3475269"/>
            <a:chExt cx="3349860" cy="200185"/>
          </a:xfrm>
        </p:grpSpPr>
        <p:grpSp>
          <p:nvGrpSpPr>
            <p:cNvPr id="113" name="Group 112"/>
            <p:cNvGrpSpPr/>
            <p:nvPr/>
          </p:nvGrpSpPr>
          <p:grpSpPr>
            <a:xfrm>
              <a:off x="798539" y="3475269"/>
              <a:ext cx="1368661" cy="200185"/>
              <a:chOff x="1836925" y="2049425"/>
              <a:chExt cx="1368661" cy="200185"/>
            </a:xfrm>
          </p:grpSpPr>
          <p:cxnSp>
            <p:nvCxnSpPr>
              <p:cNvPr id="117" name="Straight Connector 116"/>
              <p:cNvCxnSpPr/>
              <p:nvPr/>
            </p:nvCxnSpPr>
            <p:spPr>
              <a:xfrm rot="5400000" flipV="1">
                <a:off x="2521256" y="1365095"/>
                <a:ext cx="0" cy="136866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1847258"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783258" y="3475269"/>
              <a:ext cx="1365141" cy="200185"/>
              <a:chOff x="2099416" y="2049425"/>
              <a:chExt cx="1365141" cy="200185"/>
            </a:xfrm>
          </p:grpSpPr>
          <p:cxnSp>
            <p:nvCxnSpPr>
              <p:cNvPr id="115" name="Straight Connector 114"/>
              <p:cNvCxnSpPr/>
              <p:nvPr/>
            </p:nvCxnSpPr>
            <p:spPr>
              <a:xfrm rot="5400000" flipV="1">
                <a:off x="2781987" y="1366857"/>
                <a:ext cx="0" cy="13651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3453916"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9" name="Title 21"/>
          <p:cNvSpPr txBox="1">
            <a:spLocks/>
          </p:cNvSpPr>
          <p:nvPr/>
        </p:nvSpPr>
        <p:spPr>
          <a:xfrm>
            <a:off x="10787654" y="3434240"/>
            <a:ext cx="5148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nvGrpSpPr>
          <p:cNvPr id="16" name="Group 15"/>
          <p:cNvGrpSpPr/>
          <p:nvPr/>
        </p:nvGrpSpPr>
        <p:grpSpPr>
          <a:xfrm rot="10800000">
            <a:off x="8717331" y="5701153"/>
            <a:ext cx="200185" cy="207290"/>
            <a:chOff x="9258658" y="6508058"/>
            <a:chExt cx="200185" cy="207290"/>
          </a:xfrm>
        </p:grpSpPr>
        <p:cxnSp>
          <p:nvCxnSpPr>
            <p:cNvPr id="120" name="Straight Connector 119"/>
            <p:cNvCxnSpPr/>
            <p:nvPr/>
          </p:nvCxnSpPr>
          <p:spPr>
            <a:xfrm flipV="1">
              <a:off x="9358751" y="6508058"/>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5400000" flipV="1">
              <a:off x="9358751" y="661525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2" name="Title 21"/>
          <p:cNvSpPr txBox="1">
            <a:spLocks/>
          </p:cNvSpPr>
          <p:nvPr/>
        </p:nvSpPr>
        <p:spPr>
          <a:xfrm>
            <a:off x="8471368" y="5973376"/>
            <a:ext cx="731846" cy="332399"/>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sz="2400" dirty="0"/>
              <a:t>.03x</a:t>
            </a:r>
          </a:p>
        </p:txBody>
      </p:sp>
      <p:grpSp>
        <p:nvGrpSpPr>
          <p:cNvPr id="18" name="Group 17"/>
          <p:cNvGrpSpPr/>
          <p:nvPr/>
        </p:nvGrpSpPr>
        <p:grpSpPr>
          <a:xfrm>
            <a:off x="674175" y="1264473"/>
            <a:ext cx="6098584" cy="443198"/>
            <a:chOff x="876031" y="1815657"/>
            <a:chExt cx="5072087" cy="443198"/>
          </a:xfrm>
        </p:grpSpPr>
        <p:grpSp>
          <p:nvGrpSpPr>
            <p:cNvPr id="127" name="Group 126"/>
            <p:cNvGrpSpPr/>
            <p:nvPr/>
          </p:nvGrpSpPr>
          <p:grpSpPr>
            <a:xfrm>
              <a:off x="876031" y="2049425"/>
              <a:ext cx="2138389" cy="200185"/>
              <a:chOff x="1836926" y="2049425"/>
              <a:chExt cx="2138389" cy="200185"/>
            </a:xfrm>
          </p:grpSpPr>
          <p:cxnSp>
            <p:nvCxnSpPr>
              <p:cNvPr id="128" name="Straight Connector 127"/>
              <p:cNvCxnSpPr/>
              <p:nvPr/>
            </p:nvCxnSpPr>
            <p:spPr>
              <a:xfrm>
                <a:off x="1836926" y="2049425"/>
                <a:ext cx="213838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1847258"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3758339" y="2049425"/>
              <a:ext cx="2189779" cy="200185"/>
              <a:chOff x="1274779" y="2049425"/>
              <a:chExt cx="2189779" cy="200185"/>
            </a:xfrm>
          </p:grpSpPr>
          <p:cxnSp>
            <p:nvCxnSpPr>
              <p:cNvPr id="131" name="Straight Connector 130"/>
              <p:cNvCxnSpPr/>
              <p:nvPr/>
            </p:nvCxnSpPr>
            <p:spPr>
              <a:xfrm>
                <a:off x="1274779" y="2049425"/>
                <a:ext cx="218977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3453916" y="204942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3" name="Title 21"/>
            <p:cNvSpPr txBox="1">
              <a:spLocks/>
            </p:cNvSpPr>
            <p:nvPr/>
          </p:nvSpPr>
          <p:spPr>
            <a:xfrm>
              <a:off x="3060832" y="1815657"/>
              <a:ext cx="707651"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dirty="0"/>
                <a:t>1.5x</a:t>
              </a:r>
            </a:p>
          </p:txBody>
        </p:sp>
      </p:grpSp>
      <p:grpSp>
        <p:nvGrpSpPr>
          <p:cNvPr id="57" name="Group 56"/>
          <p:cNvGrpSpPr/>
          <p:nvPr/>
        </p:nvGrpSpPr>
        <p:grpSpPr>
          <a:xfrm rot="10800000">
            <a:off x="6727505" y="5701153"/>
            <a:ext cx="200185" cy="207290"/>
            <a:chOff x="9258658" y="6508058"/>
            <a:chExt cx="200185" cy="207290"/>
          </a:xfrm>
        </p:grpSpPr>
        <p:cxnSp>
          <p:nvCxnSpPr>
            <p:cNvPr id="58" name="Straight Connector 57"/>
            <p:cNvCxnSpPr/>
            <p:nvPr/>
          </p:nvCxnSpPr>
          <p:spPr>
            <a:xfrm flipV="1">
              <a:off x="9358751" y="6508058"/>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V="1">
              <a:off x="9358751" y="6615255"/>
              <a:ext cx="0" cy="2001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0" name="Title 21"/>
          <p:cNvSpPr txBox="1">
            <a:spLocks/>
          </p:cNvSpPr>
          <p:nvPr/>
        </p:nvSpPr>
        <p:spPr>
          <a:xfrm>
            <a:off x="6464289" y="5973376"/>
            <a:ext cx="731846" cy="332399"/>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bg1">
                        <a:lumMod val="75000"/>
                      </a:schemeClr>
                    </a:gs>
                    <a:gs pos="100000">
                      <a:schemeClr val="bg1">
                        <a:lumMod val="75000"/>
                      </a:schemeClr>
                    </a:gs>
                  </a:gsLst>
                  <a:lin ang="5400000" scaled="0"/>
                </a:gradFill>
                <a:effectLst/>
                <a:latin typeface="Segoe UI Light" pitchFamily="34" charset="0"/>
                <a:ea typeface="Segoe UI" pitchFamily="34" charset="0"/>
                <a:cs typeface="Segoe UI" pitchFamily="34" charset="0"/>
              </a:defRPr>
            </a:lvl1pPr>
          </a:lstStyle>
          <a:p>
            <a:r>
              <a:rPr lang="en-US" sz="2400" dirty="0"/>
              <a:t>.03x</a:t>
            </a:r>
          </a:p>
        </p:txBody>
      </p:sp>
    </p:spTree>
    <p:extLst>
      <p:ext uri="{BB962C8B-B14F-4D97-AF65-F5344CB8AC3E}">
        <p14:creationId xmlns:p14="http://schemas.microsoft.com/office/powerpoint/2010/main" val="44116435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Carry Metro Across Your Needs</a:t>
            </a:r>
            <a:endParaRPr lang="en-US" dirty="0"/>
          </a:p>
        </p:txBody>
      </p:sp>
      <p:graphicFrame>
        <p:nvGraphicFramePr>
          <p:cNvPr id="4" name="Chart 3"/>
          <p:cNvGraphicFramePr/>
          <p:nvPr>
            <p:extLst>
              <p:ext uri="{D42A27DB-BD31-4B8C-83A1-F6EECF244321}">
                <p14:modId xmlns:p14="http://schemas.microsoft.com/office/powerpoint/2010/main" val="2767863670"/>
              </p:ext>
            </p:extLst>
          </p:nvPr>
        </p:nvGraphicFramePr>
        <p:xfrm>
          <a:off x="-513736" y="1271449"/>
          <a:ext cx="6759616" cy="49977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978248" y="3502617"/>
            <a:ext cx="2024593" cy="1415772"/>
          </a:xfrm>
          <a:prstGeom prst="rect">
            <a:avLst/>
          </a:prstGeom>
          <a:noFill/>
        </p:spPr>
        <p:txBody>
          <a:bodyPr wrap="none" lIns="0" tIns="0" rIns="0" bIns="0" rtlCol="0">
            <a:spAutoFit/>
          </a:bodyPr>
          <a:lstStyle/>
          <a:p>
            <a:r>
              <a:rPr lang="en-US" sz="9200" spc="-300" dirty="0" smtClean="0">
                <a:gradFill>
                  <a:gsLst>
                    <a:gs pos="0">
                      <a:srgbClr val="FBFBFB"/>
                    </a:gs>
                    <a:gs pos="86000">
                      <a:srgbClr val="FBFBFB"/>
                    </a:gs>
                  </a:gsLst>
                  <a:lin ang="5400000" scaled="0"/>
                </a:gradFill>
                <a:latin typeface="+mj-lt"/>
              </a:rPr>
              <a:t>58%</a:t>
            </a:r>
          </a:p>
        </p:txBody>
      </p:sp>
      <p:sp>
        <p:nvSpPr>
          <p:cNvPr id="66" name="TextBox 65"/>
          <p:cNvSpPr txBox="1"/>
          <p:nvPr/>
        </p:nvSpPr>
        <p:spPr>
          <a:xfrm>
            <a:off x="1394470" y="2634714"/>
            <a:ext cx="533800" cy="492443"/>
          </a:xfrm>
          <a:prstGeom prst="rect">
            <a:avLst/>
          </a:prstGeom>
          <a:noFill/>
        </p:spPr>
        <p:txBody>
          <a:bodyPr wrap="none" lIns="0" tIns="0" rIns="0" bIns="0" rtlCol="0">
            <a:spAutoFit/>
          </a:bodyPr>
          <a:lstStyle/>
          <a:p>
            <a:r>
              <a:rPr lang="en-US" sz="3200" dirty="0" smtClean="0">
                <a:gradFill>
                  <a:gsLst>
                    <a:gs pos="0">
                      <a:srgbClr val="FBFBFB"/>
                    </a:gs>
                    <a:gs pos="86000">
                      <a:srgbClr val="FBFBFB"/>
                    </a:gs>
                  </a:gsLst>
                  <a:lin ang="5400000" scaled="0"/>
                </a:gradFill>
                <a:latin typeface="+mj-lt"/>
              </a:rPr>
              <a:t>9%</a:t>
            </a:r>
          </a:p>
        </p:txBody>
      </p:sp>
      <p:sp>
        <p:nvSpPr>
          <p:cNvPr id="6" name="TextBox 5"/>
          <p:cNvSpPr txBox="1"/>
          <p:nvPr/>
        </p:nvSpPr>
        <p:spPr>
          <a:xfrm>
            <a:off x="5549376" y="1769765"/>
            <a:ext cx="6240491" cy="3631763"/>
          </a:xfrm>
          <a:prstGeom prst="rect">
            <a:avLst/>
          </a:prstGeom>
          <a:noFill/>
        </p:spPr>
        <p:txBody>
          <a:bodyPr wrap="none" lIns="0" tIns="0" rIns="0" bIns="0" rtlCol="0">
            <a:spAutoFit/>
          </a:bodyPr>
          <a:lstStyle/>
          <a:p>
            <a:pPr marL="0" lvl="1"/>
            <a:r>
              <a:rPr lang="en-US" sz="3600" spc="-100" dirty="0">
                <a:gradFill>
                  <a:gsLst>
                    <a:gs pos="0">
                      <a:schemeClr val="accent1"/>
                    </a:gs>
                    <a:gs pos="86000">
                      <a:schemeClr val="accent1"/>
                    </a:gs>
                  </a:gsLst>
                  <a:lin ang="5400000" scaled="0"/>
                </a:gradFill>
                <a:latin typeface="Segoe UI Light" pitchFamily="34" charset="0"/>
              </a:rPr>
              <a:t>Not all content needs to be in tiles.</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Type is what articulates the message</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Text doesn’t need to be bulleted.</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Text size can reinforce and impact</a:t>
            </a:r>
          </a:p>
          <a:p>
            <a:endParaRPr lang="en-US" sz="2400" spc="-15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a:p>
            <a:pPr marL="0" lvl="1"/>
            <a:r>
              <a:rPr lang="en-US" sz="3600" spc="-100" dirty="0">
                <a:gradFill>
                  <a:gsLst>
                    <a:gs pos="0">
                      <a:schemeClr val="accent1"/>
                    </a:gs>
                    <a:gs pos="86000">
                      <a:schemeClr val="accent1"/>
                    </a:gs>
                  </a:gsLst>
                  <a:lin ang="5400000" scaled="0"/>
                </a:gradFill>
                <a:latin typeface="Segoe UI Light" pitchFamily="34" charset="0"/>
              </a:rPr>
              <a:t>Metro isn’t just about tiles.</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Fierce reduction of elements</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Well defined hierarchy</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Scale and contrast to create interest, and focus</a:t>
            </a:r>
          </a:p>
          <a:p>
            <a:r>
              <a:rPr lang="en-US" sz="2000" spc="-50"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rPr>
              <a:t>Keen attention to detail</a:t>
            </a:r>
          </a:p>
        </p:txBody>
      </p:sp>
    </p:spTree>
    <p:extLst>
      <p:ext uri="{BB962C8B-B14F-4D97-AF65-F5344CB8AC3E}">
        <p14:creationId xmlns:p14="http://schemas.microsoft.com/office/powerpoint/2010/main" val="350663983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8028" y="1779588"/>
            <a:ext cx="11087994" cy="1124712"/>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lang="en-US" sz="8800" dirty="0">
              <a:gradFill>
                <a:gsLst>
                  <a:gs pos="96667">
                    <a:srgbClr val="FFFFFF"/>
                  </a:gs>
                  <a:gs pos="90000">
                    <a:srgbClr val="FFFFFF"/>
                  </a:gs>
                </a:gsLst>
                <a:lin ang="5400000" scaled="0"/>
              </a:gradFill>
            </a:endParaRPr>
          </a:p>
        </p:txBody>
      </p:sp>
      <p:sp>
        <p:nvSpPr>
          <p:cNvPr id="6" name="Text Placeholder 5"/>
          <p:cNvSpPr>
            <a:spLocks noGrp="1"/>
          </p:cNvSpPr>
          <p:nvPr>
            <p:ph type="body" sz="quarter" idx="10"/>
          </p:nvPr>
        </p:nvSpPr>
        <p:spPr>
          <a:xfrm>
            <a:off x="512764" y="1768475"/>
            <a:ext cx="11228440" cy="1218795"/>
          </a:xfrm>
        </p:spPr>
        <p:txBody>
          <a:bodyPr/>
          <a:lstStyle/>
          <a:p>
            <a:r>
              <a:rPr lang="en-US" dirty="0">
                <a:gradFill>
                  <a:gsLst>
                    <a:gs pos="96667">
                      <a:srgbClr val="FFFFFF"/>
                    </a:gs>
                    <a:gs pos="90000">
                      <a:srgbClr val="FFFFFF"/>
                    </a:gs>
                  </a:gsLst>
                  <a:lin ang="5400000" scaled="0"/>
                </a:gradFill>
              </a:rPr>
              <a:t>All About </a:t>
            </a:r>
            <a:r>
              <a:rPr lang="en-US" dirty="0" smtClean="0">
                <a:gradFill>
                  <a:gsLst>
                    <a:gs pos="96667">
                      <a:srgbClr val="FFFFFF"/>
                    </a:gs>
                    <a:gs pos="90000">
                      <a:srgbClr val="FFFFFF"/>
                    </a:gs>
                  </a:gsLst>
                  <a:lin ang="5400000" scaled="0"/>
                </a:gradFill>
              </a:rPr>
              <a:t>Photos</a:t>
            </a:r>
            <a:endParaRPr lang="en-US" dirty="0">
              <a:gradFill>
                <a:gsLst>
                  <a:gs pos="96667">
                    <a:srgbClr val="FFFFFF"/>
                  </a:gs>
                  <a:gs pos="90000">
                    <a:srgbClr val="FFFFFF"/>
                  </a:gs>
                </a:gsLst>
                <a:lin ang="5400000" scaled="0"/>
              </a:gradFill>
            </a:endParaRPr>
          </a:p>
        </p:txBody>
      </p:sp>
    </p:spTree>
    <p:extLst>
      <p:ext uri="{BB962C8B-B14F-4D97-AF65-F5344CB8AC3E}">
        <p14:creationId xmlns:p14="http://schemas.microsoft.com/office/powerpoint/2010/main" val="3549068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4895" y="0"/>
            <a:ext cx="12423720" cy="6858001"/>
          </a:xfrm>
          <a:prstGeom prst="rect">
            <a:avLst/>
          </a:prstGeom>
        </p:spPr>
      </p:pic>
      <p:sp>
        <p:nvSpPr>
          <p:cNvPr id="7" name="Rectangle 6"/>
          <p:cNvSpPr/>
          <p:nvPr/>
        </p:nvSpPr>
        <p:spPr>
          <a:xfrm>
            <a:off x="4623191" y="4996403"/>
            <a:ext cx="7359259" cy="1625060"/>
          </a:xfrm>
          <a:prstGeom prst="rect">
            <a:avLst/>
          </a:prstGeom>
        </p:spPr>
        <p:txBody>
          <a:bodyPr wrap="none" lIns="0" tIns="0" rIns="0" bIns="0">
            <a:spAutoFit/>
          </a:bodyPr>
          <a:lstStyle/>
          <a:p>
            <a:pPr lvl="0">
              <a:lnSpc>
                <a:spcPct val="80000"/>
              </a:lnSpc>
            </a:pPr>
            <a:r>
              <a:rPr lang="en-US" sz="4400" spc="-100" dirty="0" smtClean="0">
                <a:gradFill>
                  <a:gsLst>
                    <a:gs pos="0">
                      <a:srgbClr val="FFFFFF"/>
                    </a:gs>
                    <a:gs pos="100000">
                      <a:srgbClr val="FFFFFF"/>
                    </a:gs>
                  </a:gsLst>
                  <a:lin ang="5400000" scaled="0"/>
                </a:gradFill>
                <a:latin typeface="Segoe UI Light" pitchFamily="34" charset="0"/>
              </a:rPr>
              <a:t>Pictures can set a mood or</a:t>
            </a:r>
            <a:br>
              <a:rPr lang="en-US" sz="4400" spc="-100" dirty="0" smtClean="0">
                <a:gradFill>
                  <a:gsLst>
                    <a:gs pos="0">
                      <a:srgbClr val="FFFFFF"/>
                    </a:gs>
                    <a:gs pos="100000">
                      <a:srgbClr val="FFFFFF"/>
                    </a:gs>
                  </a:gsLst>
                  <a:lin ang="5400000" scaled="0"/>
                </a:gradFill>
                <a:latin typeface="Segoe UI Light" pitchFamily="34" charset="0"/>
              </a:rPr>
            </a:br>
            <a:r>
              <a:rPr lang="en-US" sz="4400" spc="-100" dirty="0" smtClean="0">
                <a:gradFill>
                  <a:gsLst>
                    <a:gs pos="0">
                      <a:srgbClr val="FFFFFF"/>
                    </a:gs>
                    <a:gs pos="100000">
                      <a:srgbClr val="FFFFFF"/>
                    </a:gs>
                  </a:gsLst>
                  <a:lin ang="5400000" scaled="0"/>
                </a:gradFill>
                <a:latin typeface="Segoe UI Light" pitchFamily="34" charset="0"/>
              </a:rPr>
              <a:t>evoke emotion, making for</a:t>
            </a:r>
            <a:br>
              <a:rPr lang="en-US" sz="4400" spc="-100" dirty="0" smtClean="0">
                <a:gradFill>
                  <a:gsLst>
                    <a:gs pos="0">
                      <a:srgbClr val="FFFFFF"/>
                    </a:gs>
                    <a:gs pos="100000">
                      <a:srgbClr val="FFFFFF"/>
                    </a:gs>
                  </a:gsLst>
                  <a:lin ang="5400000" scaled="0"/>
                </a:gradFill>
                <a:latin typeface="Segoe UI Light" pitchFamily="34" charset="0"/>
              </a:rPr>
            </a:br>
            <a:r>
              <a:rPr lang="en-US" sz="4400" spc="-100" dirty="0" smtClean="0">
                <a:gradFill>
                  <a:gsLst>
                    <a:gs pos="0">
                      <a:srgbClr val="FFFFFF"/>
                    </a:gs>
                    <a:gs pos="100000">
                      <a:srgbClr val="FFFFFF"/>
                    </a:gs>
                  </a:gsLst>
                  <a:lin ang="5400000" scaled="0"/>
                </a:gradFill>
                <a:latin typeface="Segoe UI Light" pitchFamily="34" charset="0"/>
              </a:rPr>
              <a:t>a more memorable presentation.</a:t>
            </a:r>
            <a:endParaRPr lang="en-US" sz="4400" spc="-100" dirty="0">
              <a:gradFill>
                <a:gsLst>
                  <a:gs pos="0">
                    <a:srgbClr val="FFFFFF"/>
                  </a:gs>
                  <a:gs pos="100000">
                    <a:srgbClr val="FFFFFF"/>
                  </a:gs>
                </a:gsLst>
                <a:lin ang="5400000" scaled="0"/>
              </a:gradFill>
              <a:latin typeface="Segoe UI Light" pitchFamily="34" charset="0"/>
            </a:endParaRPr>
          </a:p>
        </p:txBody>
      </p:sp>
      <p:sp>
        <p:nvSpPr>
          <p:cNvPr id="4" name="TextBox 3"/>
          <p:cNvSpPr txBox="1"/>
          <p:nvPr/>
        </p:nvSpPr>
        <p:spPr>
          <a:xfrm>
            <a:off x="6057655" y="1854440"/>
            <a:ext cx="6567627" cy="2074158"/>
          </a:xfrm>
          <a:prstGeom prst="rect">
            <a:avLst/>
          </a:prstGeom>
        </p:spPr>
        <p:txBody>
          <a:bodyPr vert="horz" wrap="square" lIns="0" tIns="0" rIns="0" bIns="0" rtlCol="0">
            <a:spAutoFit/>
          </a:bodyPr>
          <a:lstStyle/>
          <a:p>
            <a:pPr>
              <a:lnSpc>
                <a:spcPts val="8000"/>
              </a:lnSpc>
            </a:pPr>
            <a:r>
              <a:rPr lang="en-US" sz="9600" spc="-100" dirty="0" smtClean="0">
                <a:ln w="3175">
                  <a:noFill/>
                </a:ln>
                <a:gradFill>
                  <a:gsLst>
                    <a:gs pos="0">
                      <a:srgbClr val="FFFFFF"/>
                    </a:gs>
                    <a:gs pos="100000">
                      <a:srgbClr val="FFFFFF"/>
                    </a:gs>
                  </a:gsLst>
                  <a:lin ang="5400000" scaled="0"/>
                </a:gradFill>
                <a:latin typeface="+mj-lt"/>
                <a:cs typeface="Segoe Light"/>
              </a:rPr>
              <a:t>Full Bleed Photos</a:t>
            </a:r>
            <a:endParaRPr lang="en-US" sz="9600" spc="-100" dirty="0">
              <a:ln w="3175">
                <a:noFill/>
              </a:ln>
              <a:gradFill>
                <a:gsLst>
                  <a:gs pos="0">
                    <a:srgbClr val="FFFFFF"/>
                  </a:gs>
                  <a:gs pos="100000">
                    <a:srgbClr val="FFFFFF"/>
                  </a:gs>
                </a:gsLst>
                <a:lin ang="5400000" scaled="0"/>
              </a:gradFill>
              <a:latin typeface="+mj-lt"/>
              <a:cs typeface="Segoe Light"/>
            </a:endParaRPr>
          </a:p>
        </p:txBody>
      </p:sp>
    </p:spTree>
    <p:extLst>
      <p:ext uri="{BB962C8B-B14F-4D97-AF65-F5344CB8AC3E}">
        <p14:creationId xmlns:p14="http://schemas.microsoft.com/office/powerpoint/2010/main" val="19977592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4759" y="1123004"/>
            <a:ext cx="6567627" cy="2261546"/>
          </a:xfrm>
          <a:prstGeom prst="rect">
            <a:avLst/>
          </a:prstGeom>
        </p:spPr>
        <p:txBody>
          <a:bodyPr vert="horz" wrap="square" lIns="0" tIns="0" rIns="0" bIns="0" rtlCol="0">
            <a:noAutofit/>
          </a:bodyPr>
          <a:lstStyle/>
          <a:p>
            <a:pPr>
              <a:lnSpc>
                <a:spcPts val="8000"/>
              </a:lnSpc>
            </a:pPr>
            <a:r>
              <a:rPr lang="en-US" sz="9000" spc="-150" dirty="0" smtClean="0">
                <a:ln w="3175">
                  <a:noFill/>
                </a:ln>
                <a:gradFill>
                  <a:gsLst>
                    <a:gs pos="0">
                      <a:schemeClr val="bg1"/>
                    </a:gs>
                    <a:gs pos="86000">
                      <a:schemeClr val="bg1"/>
                    </a:gs>
                  </a:gsLst>
                  <a:lin ang="5400000" scaled="0"/>
                </a:gradFill>
                <a:latin typeface="+mj-lt"/>
                <a:cs typeface="Segoe Light"/>
              </a:rPr>
              <a:t>Full Bleed Photos</a:t>
            </a:r>
            <a:endParaRPr lang="en-US" sz="9000" spc="-150" dirty="0">
              <a:ln w="3175">
                <a:noFill/>
              </a:ln>
              <a:gradFill>
                <a:gsLst>
                  <a:gs pos="0">
                    <a:schemeClr val="bg1"/>
                  </a:gs>
                  <a:gs pos="86000">
                    <a:schemeClr val="bg1"/>
                  </a:gs>
                </a:gsLst>
                <a:lin ang="5400000" scaled="0"/>
              </a:gradFill>
              <a:latin typeface="+mj-lt"/>
              <a:cs typeface="Segoe Light"/>
            </a:endParaRPr>
          </a:p>
        </p:txBody>
      </p:sp>
      <p:sp>
        <p:nvSpPr>
          <p:cNvPr id="7" name="Rectangle 6"/>
          <p:cNvSpPr/>
          <p:nvPr/>
        </p:nvSpPr>
        <p:spPr>
          <a:xfrm>
            <a:off x="4443420" y="4813612"/>
            <a:ext cx="5946628" cy="1421928"/>
          </a:xfrm>
          <a:prstGeom prst="rect">
            <a:avLst/>
          </a:prstGeom>
        </p:spPr>
        <p:txBody>
          <a:bodyPr wrap="none">
            <a:spAutoFit/>
          </a:bodyPr>
          <a:lstStyle/>
          <a:p>
            <a:pPr lvl="0">
              <a:lnSpc>
                <a:spcPct val="80000"/>
              </a:lnSpc>
            </a:pPr>
            <a:r>
              <a:rPr lang="en-US" sz="3600" spc="-150" dirty="0" smtClean="0">
                <a:gradFill>
                  <a:gsLst>
                    <a:gs pos="0">
                      <a:schemeClr val="bg1"/>
                    </a:gs>
                    <a:gs pos="100000">
                      <a:schemeClr val="bg1"/>
                    </a:gs>
                  </a:gsLst>
                  <a:lin ang="5400000" scaled="0"/>
                </a:gradFill>
                <a:latin typeface="Segoe UI Light" pitchFamily="34" charset="0"/>
              </a:rPr>
              <a:t>Pictures can set a mood or</a:t>
            </a:r>
            <a:br>
              <a:rPr lang="en-US" sz="3600" spc="-150" dirty="0" smtClean="0">
                <a:gradFill>
                  <a:gsLst>
                    <a:gs pos="0">
                      <a:schemeClr val="bg1"/>
                    </a:gs>
                    <a:gs pos="100000">
                      <a:schemeClr val="bg1"/>
                    </a:gs>
                  </a:gsLst>
                  <a:lin ang="5400000" scaled="0"/>
                </a:gradFill>
                <a:latin typeface="Segoe UI Light" pitchFamily="34" charset="0"/>
              </a:rPr>
            </a:br>
            <a:r>
              <a:rPr lang="en-US" sz="3600" spc="-150" dirty="0" smtClean="0">
                <a:gradFill>
                  <a:gsLst>
                    <a:gs pos="0">
                      <a:schemeClr val="bg1"/>
                    </a:gs>
                    <a:gs pos="100000">
                      <a:schemeClr val="bg1"/>
                    </a:gs>
                  </a:gsLst>
                  <a:lin ang="5400000" scaled="0"/>
                </a:gradFill>
                <a:latin typeface="Segoe UI Light" pitchFamily="34" charset="0"/>
              </a:rPr>
              <a:t>evoke emotion, making for</a:t>
            </a:r>
            <a:br>
              <a:rPr lang="en-US" sz="3600" spc="-150" dirty="0" smtClean="0">
                <a:gradFill>
                  <a:gsLst>
                    <a:gs pos="0">
                      <a:schemeClr val="bg1"/>
                    </a:gs>
                    <a:gs pos="100000">
                      <a:schemeClr val="bg1"/>
                    </a:gs>
                  </a:gsLst>
                  <a:lin ang="5400000" scaled="0"/>
                </a:gradFill>
                <a:latin typeface="Segoe UI Light" pitchFamily="34" charset="0"/>
              </a:rPr>
            </a:br>
            <a:r>
              <a:rPr lang="en-US" sz="3600" spc="-150" dirty="0" smtClean="0">
                <a:gradFill>
                  <a:gsLst>
                    <a:gs pos="0">
                      <a:schemeClr val="bg1"/>
                    </a:gs>
                    <a:gs pos="100000">
                      <a:schemeClr val="bg1"/>
                    </a:gs>
                  </a:gsLst>
                  <a:lin ang="5400000" scaled="0"/>
                </a:gradFill>
                <a:latin typeface="Segoe UI Light" pitchFamily="34" charset="0"/>
              </a:rPr>
              <a:t>a more memorable presentation.</a:t>
            </a:r>
            <a:endParaRPr lang="en-US" sz="3600" spc="-150" dirty="0">
              <a:gradFill>
                <a:gsLst>
                  <a:gs pos="0">
                    <a:schemeClr val="bg1"/>
                  </a:gs>
                  <a:gs pos="100000">
                    <a:schemeClr val="bg1"/>
                  </a:gs>
                </a:gsLst>
                <a:lin ang="5400000" scaled="0"/>
              </a:gradFill>
              <a:latin typeface="Segoe UI Light" pitchFamily="34" charset="0"/>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0" y="-1"/>
            <a:ext cx="12188825" cy="6992471"/>
          </a:xfrm>
          <a:prstGeom prst="rect">
            <a:avLst/>
          </a:prstGeom>
        </p:spPr>
      </p:pic>
      <p:sp>
        <p:nvSpPr>
          <p:cNvPr id="3" name="Rectangle 2"/>
          <p:cNvSpPr/>
          <p:nvPr/>
        </p:nvSpPr>
        <p:spPr bwMode="auto">
          <a:xfrm>
            <a:off x="0" y="3394278"/>
            <a:ext cx="12188825" cy="359447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4610175" y="5448297"/>
            <a:ext cx="7372275" cy="1175706"/>
          </a:xfrm>
          <a:prstGeom prst="rect">
            <a:avLst/>
          </a:prstGeom>
        </p:spPr>
        <p:txBody>
          <a:bodyPr wrap="none">
            <a:spAutoFit/>
          </a:bodyPr>
          <a:lstStyle/>
          <a:p>
            <a:pPr>
              <a:lnSpc>
                <a:spcPct val="80000"/>
              </a:lnSpc>
            </a:pPr>
            <a:r>
              <a:rPr lang="en-US" sz="4400" spc="-100" dirty="0">
                <a:gradFill>
                  <a:gsLst>
                    <a:gs pos="0">
                      <a:srgbClr val="FBFBFB"/>
                    </a:gs>
                    <a:gs pos="100000">
                      <a:srgbClr val="FBFBFB"/>
                    </a:gs>
                  </a:gsLst>
                  <a:lin ang="5400000" scaled="0"/>
                </a:gradFill>
                <a:latin typeface="Segoe UI Light" pitchFamily="34" charset="0"/>
              </a:rPr>
              <a:t>Sometimes a gradient shape</a:t>
            </a:r>
            <a:br>
              <a:rPr lang="en-US" sz="4400" spc="-100" dirty="0">
                <a:gradFill>
                  <a:gsLst>
                    <a:gs pos="0">
                      <a:srgbClr val="FBFBFB"/>
                    </a:gs>
                    <a:gs pos="100000">
                      <a:srgbClr val="FBFBFB"/>
                    </a:gs>
                  </a:gsLst>
                  <a:lin ang="5400000" scaled="0"/>
                </a:gradFill>
                <a:latin typeface="Segoe UI Light" pitchFamily="34" charset="0"/>
              </a:rPr>
            </a:br>
            <a:r>
              <a:rPr lang="en-US" sz="4400" spc="-100" dirty="0">
                <a:gradFill>
                  <a:gsLst>
                    <a:gs pos="0">
                      <a:srgbClr val="FBFBFB"/>
                    </a:gs>
                    <a:gs pos="100000">
                      <a:srgbClr val="FBFBFB"/>
                    </a:gs>
                  </a:gsLst>
                  <a:lin ang="5400000" scaled="0"/>
                </a:gradFill>
                <a:latin typeface="Segoe UI Light" pitchFamily="34" charset="0"/>
              </a:rPr>
              <a:t>below the text can help legibility.</a:t>
            </a:r>
          </a:p>
        </p:txBody>
      </p:sp>
    </p:spTree>
    <p:extLst>
      <p:ext uri="{BB962C8B-B14F-4D97-AF65-F5344CB8AC3E}">
        <p14:creationId xmlns:p14="http://schemas.microsoft.com/office/powerpoint/2010/main" val="26963858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Putting Text On A Picture Tile</a:t>
            </a:r>
            <a:endParaRPr lang="en-US"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b="-9611"/>
          <a:stretch/>
        </p:blipFill>
        <p:spPr>
          <a:xfrm>
            <a:off x="5733136" y="1774932"/>
            <a:ext cx="5779008" cy="3862977"/>
          </a:xfrm>
          <a:prstGeom prst="rect">
            <a:avLst/>
          </a:prstGeom>
        </p:spPr>
      </p:pic>
      <p:sp>
        <p:nvSpPr>
          <p:cNvPr id="5" name="Rectangle 4"/>
          <p:cNvSpPr/>
          <p:nvPr/>
        </p:nvSpPr>
        <p:spPr bwMode="auto">
          <a:xfrm>
            <a:off x="5733136" y="4870678"/>
            <a:ext cx="5779008" cy="76723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If you need more text real estate, go wide.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6915"/>
          <a:stretch/>
        </p:blipFill>
        <p:spPr>
          <a:xfrm>
            <a:off x="1742524" y="1774932"/>
            <a:ext cx="3849624" cy="3849624"/>
          </a:xfrm>
          <a:prstGeom prst="rect">
            <a:avLst/>
          </a:prstGeom>
        </p:spPr>
      </p:pic>
      <p:sp>
        <p:nvSpPr>
          <p:cNvPr id="7" name="Rectangle 6"/>
          <p:cNvSpPr/>
          <p:nvPr/>
        </p:nvSpPr>
        <p:spPr bwMode="auto">
          <a:xfrm>
            <a:off x="1742524" y="4870678"/>
            <a:ext cx="3849624" cy="76723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2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Try to keep it on 1 line.</a:t>
            </a:r>
            <a:endPar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2" name="Group 31"/>
          <p:cNvGrpSpPr/>
          <p:nvPr/>
        </p:nvGrpSpPr>
        <p:grpSpPr>
          <a:xfrm>
            <a:off x="5761974" y="1492381"/>
            <a:ext cx="5696938" cy="209635"/>
            <a:chOff x="805274" y="3475269"/>
            <a:chExt cx="3338635" cy="200185"/>
          </a:xfrm>
        </p:grpSpPr>
        <p:grpSp>
          <p:nvGrpSpPr>
            <p:cNvPr id="33" name="Group 32"/>
            <p:cNvGrpSpPr/>
            <p:nvPr/>
          </p:nvGrpSpPr>
          <p:grpSpPr>
            <a:xfrm>
              <a:off x="805274" y="3475269"/>
              <a:ext cx="1368661" cy="200185"/>
              <a:chOff x="1843660" y="2049425"/>
              <a:chExt cx="1368661" cy="200185"/>
            </a:xfrm>
          </p:grpSpPr>
          <p:cxnSp>
            <p:nvCxnSpPr>
              <p:cNvPr id="37" name="Straight Connector 36"/>
              <p:cNvCxnSpPr/>
              <p:nvPr/>
            </p:nvCxnSpPr>
            <p:spPr>
              <a:xfrm rot="5400000" flipV="1">
                <a:off x="2527991" y="1365095"/>
                <a:ext cx="0" cy="13686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778768" y="3475269"/>
              <a:ext cx="1365141" cy="200185"/>
              <a:chOff x="2094926" y="2049425"/>
              <a:chExt cx="1365141" cy="200185"/>
            </a:xfrm>
          </p:grpSpPr>
          <p:cxnSp>
            <p:nvCxnSpPr>
              <p:cNvPr id="35" name="Straight Connector 34"/>
              <p:cNvCxnSpPr/>
              <p:nvPr/>
            </p:nvCxnSpPr>
            <p:spPr>
              <a:xfrm rot="5400000" flipV="1">
                <a:off x="2777497" y="1366857"/>
                <a:ext cx="0" cy="136514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39" name="Title 21"/>
          <p:cNvSpPr txBox="1">
            <a:spLocks/>
          </p:cNvSpPr>
          <p:nvPr/>
        </p:nvSpPr>
        <p:spPr>
          <a:xfrm>
            <a:off x="8211856" y="1275551"/>
            <a:ext cx="78784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1.5x</a:t>
            </a:r>
          </a:p>
        </p:txBody>
      </p:sp>
      <p:grpSp>
        <p:nvGrpSpPr>
          <p:cNvPr id="31" name="Group 30"/>
          <p:cNvGrpSpPr/>
          <p:nvPr/>
        </p:nvGrpSpPr>
        <p:grpSpPr>
          <a:xfrm rot="16200000">
            <a:off x="-818406" y="3249909"/>
            <a:ext cx="3897867" cy="947913"/>
            <a:chOff x="798539" y="3475269"/>
            <a:chExt cx="3349860" cy="200185"/>
          </a:xfrm>
        </p:grpSpPr>
        <p:grpSp>
          <p:nvGrpSpPr>
            <p:cNvPr id="40" name="Group 39"/>
            <p:cNvGrpSpPr/>
            <p:nvPr/>
          </p:nvGrpSpPr>
          <p:grpSpPr>
            <a:xfrm>
              <a:off x="798539" y="3475269"/>
              <a:ext cx="1368661" cy="200185"/>
              <a:chOff x="1836925" y="2049425"/>
              <a:chExt cx="1368661" cy="200185"/>
            </a:xfrm>
          </p:grpSpPr>
          <p:cxnSp>
            <p:nvCxnSpPr>
              <p:cNvPr id="44" name="Straight Connector 43"/>
              <p:cNvCxnSpPr/>
              <p:nvPr/>
            </p:nvCxnSpPr>
            <p:spPr>
              <a:xfrm rot="5400000" flipV="1">
                <a:off x="2521256" y="1365095"/>
                <a:ext cx="0" cy="13686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783258" y="3475269"/>
              <a:ext cx="1365141" cy="200185"/>
              <a:chOff x="2099416" y="2049425"/>
              <a:chExt cx="1365141" cy="200185"/>
            </a:xfrm>
          </p:grpSpPr>
          <p:cxnSp>
            <p:nvCxnSpPr>
              <p:cNvPr id="42" name="Straight Connector 41"/>
              <p:cNvCxnSpPr/>
              <p:nvPr/>
            </p:nvCxnSpPr>
            <p:spPr>
              <a:xfrm rot="5400000" flipV="1">
                <a:off x="2781987" y="1366857"/>
                <a:ext cx="0" cy="136514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46" name="Title 21"/>
          <p:cNvSpPr txBox="1">
            <a:spLocks/>
          </p:cNvSpPr>
          <p:nvPr/>
        </p:nvSpPr>
        <p:spPr>
          <a:xfrm>
            <a:off x="384687" y="3467214"/>
            <a:ext cx="5542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nvGrpSpPr>
          <p:cNvPr id="47" name="Group 46"/>
          <p:cNvGrpSpPr/>
          <p:nvPr/>
        </p:nvGrpSpPr>
        <p:grpSpPr>
          <a:xfrm rot="16200000">
            <a:off x="1168646" y="5139862"/>
            <a:ext cx="712816" cy="213547"/>
            <a:chOff x="2875527" y="6224444"/>
            <a:chExt cx="200185" cy="207290"/>
          </a:xfrm>
        </p:grpSpPr>
        <p:cxnSp>
          <p:nvCxnSpPr>
            <p:cNvPr id="48" name="Straight Connector 47"/>
            <p:cNvCxnSpPr/>
            <p:nvPr/>
          </p:nvCxnSpPr>
          <p:spPr>
            <a:xfrm flipV="1">
              <a:off x="2975620" y="6224444"/>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flipV="1">
              <a:off x="2975620" y="6331641"/>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0" name="Title 21"/>
          <p:cNvSpPr txBox="1">
            <a:spLocks/>
          </p:cNvSpPr>
          <p:nvPr/>
        </p:nvSpPr>
        <p:spPr>
          <a:xfrm>
            <a:off x="831300" y="5034917"/>
            <a:ext cx="5542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.2x</a:t>
            </a:r>
          </a:p>
        </p:txBody>
      </p:sp>
    </p:spTree>
    <p:extLst>
      <p:ext uri="{BB962C8B-B14F-4D97-AF65-F5344CB8AC3E}">
        <p14:creationId xmlns:p14="http://schemas.microsoft.com/office/powerpoint/2010/main" val="27580412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Alternative: Text On A Picture Tile</a:t>
            </a:r>
            <a:endParaRPr lang="en-US" dirty="0"/>
          </a:p>
        </p:txBody>
      </p:sp>
      <p:pic>
        <p:nvPicPr>
          <p:cNvPr id="43" name="Picture 4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51263" y="1780849"/>
            <a:ext cx="3845092" cy="3845095"/>
          </a:xfrm>
          <a:prstGeom prst="rect">
            <a:avLst/>
          </a:prstGeom>
        </p:spPr>
      </p:pic>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7971" y="1780849"/>
            <a:ext cx="5777446" cy="3845095"/>
          </a:xfrm>
          <a:prstGeom prst="rect">
            <a:avLst/>
          </a:prstGeom>
        </p:spPr>
      </p:pic>
      <p:sp>
        <p:nvSpPr>
          <p:cNvPr id="5" name="Rectangle 4"/>
          <p:cNvSpPr/>
          <p:nvPr/>
        </p:nvSpPr>
        <p:spPr bwMode="auto">
          <a:xfrm>
            <a:off x="5719689" y="4865651"/>
            <a:ext cx="5775727"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If you need more text real estate, go wide.</a:t>
            </a:r>
          </a:p>
        </p:txBody>
      </p:sp>
      <p:sp>
        <p:nvSpPr>
          <p:cNvPr id="7" name="Rectangle 6"/>
          <p:cNvSpPr/>
          <p:nvPr/>
        </p:nvSpPr>
        <p:spPr bwMode="auto">
          <a:xfrm>
            <a:off x="1751262" y="4865651"/>
            <a:ext cx="384509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Try to keep it on 1 line</a:t>
            </a:r>
          </a:p>
        </p:txBody>
      </p:sp>
      <p:sp>
        <p:nvSpPr>
          <p:cNvPr id="31" name="Rectangle 30"/>
          <p:cNvSpPr/>
          <p:nvPr/>
        </p:nvSpPr>
        <p:spPr bwMode="auto">
          <a:xfrm>
            <a:off x="1751262" y="5829120"/>
            <a:ext cx="384509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extBox 1"/>
          <p:cNvSpPr txBox="1"/>
          <p:nvPr/>
        </p:nvSpPr>
        <p:spPr>
          <a:xfrm>
            <a:off x="6008656" y="5753621"/>
            <a:ext cx="4615956" cy="849463"/>
          </a:xfrm>
          <a:prstGeom prst="rect">
            <a:avLst/>
          </a:prstGeom>
          <a:noFill/>
        </p:spPr>
        <p:txBody>
          <a:bodyPr wrap="square" lIns="0" tIns="0" rIns="0" bIns="0" rtlCol="0">
            <a:spAutoFit/>
          </a:bodyPr>
          <a:lstStyle/>
          <a:p>
            <a:pPr>
              <a:lnSpc>
                <a:spcPct val="80000"/>
              </a:lnSpc>
              <a:spcBef>
                <a:spcPct val="0"/>
              </a:spcBef>
            </a:pPr>
            <a:r>
              <a:rPr lang="en-US" sz="2800" spc="-100" dirty="0">
                <a:ln w="3175">
                  <a:noFill/>
                </a:ln>
                <a:gradFill>
                  <a:gsLst>
                    <a:gs pos="0">
                      <a:srgbClr val="EE8200"/>
                    </a:gs>
                    <a:gs pos="100000">
                      <a:srgbClr val="EE8200"/>
                    </a:gs>
                  </a:gsLst>
                  <a:lin ang="5400000" scaled="0"/>
                </a:gradFill>
                <a:latin typeface="Segoe UI Light" pitchFamily="34" charset="0"/>
                <a:ea typeface="Segoe UI" pitchFamily="34" charset="0"/>
                <a:cs typeface="Segoe UI" pitchFamily="34" charset="0"/>
              </a:rPr>
              <a:t>Shape with a </a:t>
            </a:r>
            <a:r>
              <a:rPr lang="en-US" sz="2800" spc="-100" dirty="0" smtClean="0">
                <a:ln w="3175">
                  <a:noFill/>
                </a:ln>
                <a:gradFill>
                  <a:gsLst>
                    <a:gs pos="0">
                      <a:srgbClr val="EE8200"/>
                    </a:gs>
                    <a:gs pos="100000">
                      <a:srgbClr val="EE8200"/>
                    </a:gs>
                  </a:gsLst>
                  <a:lin ang="5400000" scaled="0"/>
                </a:gradFill>
                <a:latin typeface="Segoe UI Light" pitchFamily="34" charset="0"/>
                <a:ea typeface="Segoe UI" pitchFamily="34" charset="0"/>
                <a:cs typeface="Segoe UI" pitchFamily="34" charset="0"/>
              </a:rPr>
              <a:t>gradient</a:t>
            </a:r>
            <a:br>
              <a:rPr lang="en-US" sz="2800" spc="-100" dirty="0" smtClean="0">
                <a:ln w="3175">
                  <a:noFill/>
                </a:ln>
                <a:gradFill>
                  <a:gsLst>
                    <a:gs pos="0">
                      <a:srgbClr val="EE8200"/>
                    </a:gs>
                    <a:gs pos="100000">
                      <a:srgbClr val="EE8200"/>
                    </a:gs>
                  </a:gsLst>
                  <a:lin ang="5400000" scaled="0"/>
                </a:gradFill>
                <a:latin typeface="Segoe UI Light" pitchFamily="34" charset="0"/>
                <a:ea typeface="Segoe UI" pitchFamily="34" charset="0"/>
                <a:cs typeface="Segoe UI" pitchFamily="34" charset="0"/>
              </a:rPr>
            </a:br>
            <a:endParaRPr lang="en-US" sz="300" spc="-100" dirty="0">
              <a:ln w="3175">
                <a:noFill/>
              </a:ln>
              <a:gradFill>
                <a:gsLst>
                  <a:gs pos="0">
                    <a:srgbClr val="EE8200"/>
                  </a:gs>
                  <a:gs pos="100000">
                    <a:srgbClr val="EE8200"/>
                  </a:gs>
                </a:gsLst>
                <a:lin ang="5400000" scaled="0"/>
              </a:gradFill>
              <a:latin typeface="Segoe UI Light" pitchFamily="34" charset="0"/>
              <a:ea typeface="Segoe UI" pitchFamily="34" charset="0"/>
              <a:cs typeface="Segoe UI" pitchFamily="34" charset="0"/>
            </a:endParaRPr>
          </a:p>
          <a:p>
            <a:pPr>
              <a:lnSpc>
                <a:spcPct val="80000"/>
              </a:lnSpc>
              <a:spcBef>
                <a:spcPct val="0"/>
              </a:spcBef>
            </a:pPr>
            <a:r>
              <a:rPr lang="en-US"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Position 100% </a:t>
            </a:r>
            <a:r>
              <a:rPr lang="en-US" spc="-100" dirty="0" smtClean="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with 16</a:t>
            </a:r>
            <a:r>
              <a:rPr lang="en-US"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 transparency</a:t>
            </a:r>
            <a:br>
              <a:rPr lang="en-US"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br>
            <a:r>
              <a:rPr lang="en-US"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Position 0% </a:t>
            </a:r>
            <a:r>
              <a:rPr lang="en-US" spc="-100" dirty="0" smtClean="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with 100</a:t>
            </a:r>
            <a:r>
              <a:rPr lang="en-US"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 transparenc</a:t>
            </a:r>
            <a:r>
              <a:rPr lang="en-US" sz="2000" spc="-100" dirty="0">
                <a:ln w="3175">
                  <a:noFill/>
                </a:ln>
                <a:gradFill>
                  <a:gsLst>
                    <a:gs pos="0">
                      <a:schemeClr val="bg1">
                        <a:lumMod val="50000"/>
                      </a:schemeClr>
                    </a:gs>
                    <a:gs pos="100000">
                      <a:schemeClr val="bg1">
                        <a:lumMod val="50000"/>
                      </a:schemeClr>
                    </a:gs>
                  </a:gsLst>
                  <a:lin ang="5400000" scaled="0"/>
                </a:gradFill>
                <a:ea typeface="Segoe UI" pitchFamily="34" charset="0"/>
                <a:cs typeface="Segoe UI" pitchFamily="34" charset="0"/>
              </a:rPr>
              <a:t>y</a:t>
            </a:r>
          </a:p>
        </p:txBody>
      </p:sp>
      <p:grpSp>
        <p:nvGrpSpPr>
          <p:cNvPr id="40" name="Group 39"/>
          <p:cNvGrpSpPr/>
          <p:nvPr/>
        </p:nvGrpSpPr>
        <p:grpSpPr>
          <a:xfrm rot="5400000">
            <a:off x="5448838" y="6127562"/>
            <a:ext cx="710296" cy="212792"/>
            <a:chOff x="2845063" y="6224444"/>
            <a:chExt cx="200185" cy="207290"/>
          </a:xfrm>
        </p:grpSpPr>
        <p:cxnSp>
          <p:nvCxnSpPr>
            <p:cNvPr id="41" name="Straight Connector 40"/>
            <p:cNvCxnSpPr/>
            <p:nvPr/>
          </p:nvCxnSpPr>
          <p:spPr>
            <a:xfrm flipV="1">
              <a:off x="2945156" y="6224444"/>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V="1">
              <a:off x="2945156" y="6331641"/>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16200000">
            <a:off x="-818406" y="3249909"/>
            <a:ext cx="3897867" cy="947913"/>
            <a:chOff x="798539" y="3475269"/>
            <a:chExt cx="3349860" cy="200185"/>
          </a:xfrm>
        </p:grpSpPr>
        <p:grpSp>
          <p:nvGrpSpPr>
            <p:cNvPr id="45" name="Group 44"/>
            <p:cNvGrpSpPr/>
            <p:nvPr/>
          </p:nvGrpSpPr>
          <p:grpSpPr>
            <a:xfrm>
              <a:off x="798539" y="3475269"/>
              <a:ext cx="1368661" cy="200185"/>
              <a:chOff x="1836925" y="2049425"/>
              <a:chExt cx="1368661" cy="200185"/>
            </a:xfrm>
          </p:grpSpPr>
          <p:cxnSp>
            <p:nvCxnSpPr>
              <p:cNvPr id="49" name="Straight Connector 48"/>
              <p:cNvCxnSpPr/>
              <p:nvPr/>
            </p:nvCxnSpPr>
            <p:spPr>
              <a:xfrm rot="5400000" flipV="1">
                <a:off x="2521256" y="1365095"/>
                <a:ext cx="0" cy="13686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2783258" y="3475269"/>
              <a:ext cx="1365141" cy="200185"/>
              <a:chOff x="2099416" y="2049425"/>
              <a:chExt cx="1365141" cy="200185"/>
            </a:xfrm>
          </p:grpSpPr>
          <p:cxnSp>
            <p:nvCxnSpPr>
              <p:cNvPr id="47" name="Straight Connector 46"/>
              <p:cNvCxnSpPr/>
              <p:nvPr/>
            </p:nvCxnSpPr>
            <p:spPr>
              <a:xfrm rot="5400000" flipV="1">
                <a:off x="2781987" y="1366857"/>
                <a:ext cx="0" cy="136514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itle 21"/>
          <p:cNvSpPr txBox="1">
            <a:spLocks/>
          </p:cNvSpPr>
          <p:nvPr/>
        </p:nvSpPr>
        <p:spPr>
          <a:xfrm>
            <a:off x="384687" y="3467214"/>
            <a:ext cx="5542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1x</a:t>
            </a:r>
          </a:p>
        </p:txBody>
      </p:sp>
      <p:grpSp>
        <p:nvGrpSpPr>
          <p:cNvPr id="52" name="Group 51"/>
          <p:cNvGrpSpPr/>
          <p:nvPr/>
        </p:nvGrpSpPr>
        <p:grpSpPr>
          <a:xfrm rot="16200000">
            <a:off x="1168646" y="5139862"/>
            <a:ext cx="712816" cy="213547"/>
            <a:chOff x="2875527" y="6224444"/>
            <a:chExt cx="200185" cy="207290"/>
          </a:xfrm>
        </p:grpSpPr>
        <p:cxnSp>
          <p:nvCxnSpPr>
            <p:cNvPr id="53" name="Straight Connector 52"/>
            <p:cNvCxnSpPr/>
            <p:nvPr/>
          </p:nvCxnSpPr>
          <p:spPr>
            <a:xfrm flipV="1">
              <a:off x="2975620" y="6224444"/>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flipV="1">
              <a:off x="2975620" y="6331641"/>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5" name="Title 21"/>
          <p:cNvSpPr txBox="1">
            <a:spLocks/>
          </p:cNvSpPr>
          <p:nvPr/>
        </p:nvSpPr>
        <p:spPr>
          <a:xfrm>
            <a:off x="831300" y="5034917"/>
            <a:ext cx="55428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.2x</a:t>
            </a:r>
          </a:p>
        </p:txBody>
      </p:sp>
      <p:grpSp>
        <p:nvGrpSpPr>
          <p:cNvPr id="72" name="Group 71"/>
          <p:cNvGrpSpPr/>
          <p:nvPr/>
        </p:nvGrpSpPr>
        <p:grpSpPr>
          <a:xfrm>
            <a:off x="5761974" y="1492381"/>
            <a:ext cx="5696938" cy="209635"/>
            <a:chOff x="805274" y="3475269"/>
            <a:chExt cx="3338635" cy="200185"/>
          </a:xfrm>
        </p:grpSpPr>
        <p:grpSp>
          <p:nvGrpSpPr>
            <p:cNvPr id="73" name="Group 72"/>
            <p:cNvGrpSpPr/>
            <p:nvPr/>
          </p:nvGrpSpPr>
          <p:grpSpPr>
            <a:xfrm>
              <a:off x="805274" y="3475269"/>
              <a:ext cx="1368661" cy="200185"/>
              <a:chOff x="1843660" y="2049425"/>
              <a:chExt cx="1368661" cy="200185"/>
            </a:xfrm>
          </p:grpSpPr>
          <p:cxnSp>
            <p:nvCxnSpPr>
              <p:cNvPr id="77" name="Straight Connector 76"/>
              <p:cNvCxnSpPr/>
              <p:nvPr/>
            </p:nvCxnSpPr>
            <p:spPr>
              <a:xfrm rot="5400000" flipV="1">
                <a:off x="2527991" y="1365095"/>
                <a:ext cx="0" cy="13686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847258"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778768" y="3475269"/>
              <a:ext cx="1365141" cy="200185"/>
              <a:chOff x="2094926" y="2049425"/>
              <a:chExt cx="1365141" cy="200185"/>
            </a:xfrm>
          </p:grpSpPr>
          <p:cxnSp>
            <p:nvCxnSpPr>
              <p:cNvPr id="75" name="Straight Connector 74"/>
              <p:cNvCxnSpPr/>
              <p:nvPr/>
            </p:nvCxnSpPr>
            <p:spPr>
              <a:xfrm rot="5400000" flipV="1">
                <a:off x="2777497" y="1366857"/>
                <a:ext cx="0" cy="136514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3916" y="2049425"/>
                <a:ext cx="0" cy="200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9" name="Title 21"/>
          <p:cNvSpPr txBox="1">
            <a:spLocks/>
          </p:cNvSpPr>
          <p:nvPr/>
        </p:nvSpPr>
        <p:spPr>
          <a:xfrm>
            <a:off x="8211856" y="1275551"/>
            <a:ext cx="787848" cy="443198"/>
          </a:xfrm>
          <a:prstGeom prst="rect">
            <a:avLst/>
          </a:prstGeom>
        </p:spPr>
        <p:txBody>
          <a:bodyPr vert="horz" wrap="square" lIns="0" tIns="0" rIns="0" bIns="0" rtlCol="0" anchor="t">
            <a:spAutoFit/>
          </a:bodyPr>
          <a:lstStyle>
            <a:defPPr>
              <a:defRPr lang="en-US"/>
            </a:defPPr>
            <a:lvl1pPr algn="ctr">
              <a:lnSpc>
                <a:spcPct val="90000"/>
              </a:lnSpc>
              <a:spcBef>
                <a:spcPct val="0"/>
              </a:spcBef>
              <a:buNone/>
              <a:defRPr sz="3200" b="0" cap="none" spc="-100" baseline="0">
                <a:ln w="3175">
                  <a:noFill/>
                </a:ln>
                <a:gradFill>
                  <a:gsLst>
                    <a:gs pos="0">
                      <a:schemeClr val="tx1">
                        <a:lumMod val="75000"/>
                        <a:lumOff val="25000"/>
                      </a:schemeClr>
                    </a:gs>
                    <a:gs pos="100000">
                      <a:schemeClr val="tx1">
                        <a:lumMod val="75000"/>
                        <a:lumOff val="25000"/>
                      </a:schemeClr>
                    </a:gs>
                  </a:gsLst>
                  <a:lin ang="5400000" scaled="0"/>
                </a:gradFill>
                <a:effectLst/>
                <a:latin typeface="Segoe UI Light" pitchFamily="34" charset="0"/>
                <a:ea typeface="Segoe UI" pitchFamily="34" charset="0"/>
                <a:cs typeface="Segoe UI" pitchFamily="34" charset="0"/>
              </a:defRPr>
            </a:lvl1pPr>
          </a:lstStyle>
          <a:p>
            <a:r>
              <a:rPr lang="en-US" dirty="0"/>
              <a:t>1.5x</a:t>
            </a:r>
          </a:p>
        </p:txBody>
      </p:sp>
    </p:spTree>
    <p:extLst>
      <p:ext uri="{BB962C8B-B14F-4D97-AF65-F5344CB8AC3E}">
        <p14:creationId xmlns:p14="http://schemas.microsoft.com/office/powerpoint/2010/main" val="162730876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764" y="1465627"/>
            <a:ext cx="11228440" cy="4145750"/>
          </a:xfrm>
        </p:spPr>
        <p:txBody>
          <a:bodyPr/>
          <a:lstStyle/>
          <a:p>
            <a:pPr marL="0" indent="0">
              <a:spcBef>
                <a:spcPts val="0"/>
              </a:spcBef>
              <a:spcAft>
                <a:spcPts val="1800"/>
              </a:spcAft>
              <a:buNone/>
            </a:pPr>
            <a:r>
              <a:rPr lang="zh-CN" altLang="en-US" sz="3600" spc="-100" dirty="0" smtClean="0">
                <a:gradFill>
                  <a:gsLst>
                    <a:gs pos="0">
                      <a:srgbClr val="FFFFFF"/>
                    </a:gs>
                    <a:gs pos="86000">
                      <a:srgbClr val="FFFFFF"/>
                    </a:gs>
                  </a:gsLst>
                  <a:lin ang="5400000" scaled="0"/>
                </a:gradFill>
                <a:latin typeface="+mj-lt"/>
              </a:rPr>
              <a:t>流程中心</a:t>
            </a:r>
            <a:endParaRPr lang="en-US" altLang="zh-CN" sz="3600" spc="-1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altLang="zh-CN" sz="3600" dirty="0" smtClean="0">
                <a:gradFill>
                  <a:gsLst>
                    <a:gs pos="0">
                      <a:srgbClr val="FFFFFF"/>
                    </a:gs>
                    <a:gs pos="86000">
                      <a:srgbClr val="FFFFFF"/>
                    </a:gs>
                  </a:gsLst>
                  <a:lin ang="5400000" scaled="0"/>
                </a:gradFill>
                <a:latin typeface="+mj-lt"/>
              </a:rPr>
              <a:t>	</a:t>
            </a:r>
            <a:r>
              <a:rPr lang="zh-CN" altLang="en-US" sz="3600" dirty="0" smtClean="0">
                <a:gradFill>
                  <a:gsLst>
                    <a:gs pos="0">
                      <a:srgbClr val="FFFFFF"/>
                    </a:gs>
                    <a:gs pos="86000">
                      <a:srgbClr val="FFFFFF"/>
                    </a:gs>
                  </a:gsLst>
                  <a:lin ang="5400000" scaled="0"/>
                </a:gradFill>
                <a:latin typeface="+mj-lt"/>
              </a:rPr>
              <a:t>待办</a:t>
            </a:r>
            <a:endParaRPr lang="en-US" altLang="zh-CN" sz="36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sz="3600" spc="-100" dirty="0">
                <a:gradFill>
                  <a:gsLst>
                    <a:gs pos="0">
                      <a:srgbClr val="FFFFFF"/>
                    </a:gs>
                    <a:gs pos="86000">
                      <a:srgbClr val="FFFFFF"/>
                    </a:gs>
                  </a:gsLst>
                  <a:lin ang="5400000" scaled="0"/>
                </a:gradFill>
                <a:latin typeface="+mj-lt"/>
              </a:rPr>
              <a:t>	</a:t>
            </a:r>
            <a:r>
              <a:rPr lang="zh-CN" altLang="en-US" sz="3600" spc="-100" dirty="0" smtClean="0">
                <a:gradFill>
                  <a:gsLst>
                    <a:gs pos="0">
                      <a:srgbClr val="FFFFFF"/>
                    </a:gs>
                    <a:gs pos="86000">
                      <a:srgbClr val="FFFFFF"/>
                    </a:gs>
                  </a:gsLst>
                  <a:lin ang="5400000" scaled="0"/>
                </a:gradFill>
                <a:latin typeface="+mj-lt"/>
              </a:rPr>
              <a:t>流转中</a:t>
            </a:r>
            <a:endParaRPr lang="en-US" altLang="zh-CN" sz="3600" spc="-1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sz="3600" dirty="0">
                <a:gradFill>
                  <a:gsLst>
                    <a:gs pos="0">
                      <a:srgbClr val="FFFFFF"/>
                    </a:gs>
                    <a:gs pos="86000">
                      <a:srgbClr val="FFFFFF"/>
                    </a:gs>
                  </a:gsLst>
                  <a:lin ang="5400000" scaled="0"/>
                </a:gradFill>
                <a:latin typeface="+mj-lt"/>
              </a:rPr>
              <a:t>	</a:t>
            </a:r>
            <a:r>
              <a:rPr lang="zh-CN" altLang="en-US" sz="3600" dirty="0" smtClean="0">
                <a:gradFill>
                  <a:gsLst>
                    <a:gs pos="0">
                      <a:srgbClr val="FFFFFF"/>
                    </a:gs>
                    <a:gs pos="86000">
                      <a:srgbClr val="FFFFFF"/>
                    </a:gs>
                  </a:gsLst>
                  <a:lin ang="5400000" scaled="0"/>
                </a:gradFill>
                <a:latin typeface="+mj-lt"/>
              </a:rPr>
              <a:t>授权委派</a:t>
            </a:r>
            <a:endParaRPr lang="en-US" altLang="zh-CN" sz="36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sz="3600" spc="-100" dirty="0">
                <a:gradFill>
                  <a:gsLst>
                    <a:gs pos="0">
                      <a:srgbClr val="FFFFFF"/>
                    </a:gs>
                    <a:gs pos="86000">
                      <a:srgbClr val="FFFFFF"/>
                    </a:gs>
                  </a:gsLst>
                  <a:lin ang="5400000" scaled="0"/>
                </a:gradFill>
                <a:latin typeface="+mj-lt"/>
              </a:rPr>
              <a:t>	</a:t>
            </a:r>
            <a:r>
              <a:rPr lang="zh-CN" altLang="en-US" sz="3600" spc="-100" dirty="0" smtClean="0">
                <a:gradFill>
                  <a:gsLst>
                    <a:gs pos="0">
                      <a:srgbClr val="FFFFFF"/>
                    </a:gs>
                    <a:gs pos="86000">
                      <a:srgbClr val="FFFFFF"/>
                    </a:gs>
                  </a:gsLst>
                  <a:lin ang="5400000" scaled="0"/>
                </a:gradFill>
                <a:latin typeface="+mj-lt"/>
              </a:rPr>
              <a:t>个人设置</a:t>
            </a:r>
            <a:endParaRPr lang="en-US" altLang="zh-CN" sz="3600" spc="-1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sz="3600" dirty="0">
                <a:gradFill>
                  <a:gsLst>
                    <a:gs pos="0">
                      <a:srgbClr val="FFFFFF"/>
                    </a:gs>
                    <a:gs pos="86000">
                      <a:srgbClr val="FFFFFF"/>
                    </a:gs>
                  </a:gsLst>
                  <a:lin ang="5400000" scaled="0"/>
                </a:gradFill>
                <a:latin typeface="+mj-lt"/>
              </a:rPr>
              <a:t>	</a:t>
            </a:r>
            <a:r>
              <a:rPr lang="en-US" sz="3600" dirty="0" smtClean="0">
                <a:gradFill>
                  <a:gsLst>
                    <a:gs pos="0">
                      <a:srgbClr val="FFFFFF"/>
                    </a:gs>
                    <a:gs pos="86000">
                      <a:srgbClr val="FFFFFF"/>
                    </a:gs>
                  </a:gsLst>
                  <a:lin ang="5400000" scaled="0"/>
                </a:gradFill>
                <a:latin typeface="+mj-lt"/>
              </a:rPr>
              <a:t>…</a:t>
            </a:r>
            <a:endParaRPr lang="en-US" sz="3600" spc="-100" dirty="0" smtClean="0">
              <a:gradFill>
                <a:gsLst>
                  <a:gs pos="0">
                    <a:srgbClr val="FFFFFF"/>
                  </a:gs>
                  <a:gs pos="86000">
                    <a:srgbClr val="FFFFFF"/>
                  </a:gs>
                </a:gsLst>
                <a:lin ang="5400000" scaled="0"/>
              </a:gradFill>
              <a:latin typeface="+mj-lt"/>
            </a:endParaRPr>
          </a:p>
        </p:txBody>
      </p:sp>
      <p:pic>
        <p:nvPicPr>
          <p:cNvPr id="2" name="Picture 1"/>
          <p:cNvPicPr>
            <a:picLocks noChangeAspect="1"/>
          </p:cNvPicPr>
          <p:nvPr/>
        </p:nvPicPr>
        <p:blipFill>
          <a:blip r:embed="rId3"/>
          <a:stretch>
            <a:fillRect/>
          </a:stretch>
        </p:blipFill>
        <p:spPr>
          <a:xfrm>
            <a:off x="3541115" y="2338057"/>
            <a:ext cx="7928976" cy="3775381"/>
          </a:xfrm>
          <a:prstGeom prst="rect">
            <a:avLst/>
          </a:prstGeom>
        </p:spPr>
      </p:pic>
    </p:spTree>
    <p:extLst>
      <p:ext uri="{BB962C8B-B14F-4D97-AF65-F5344CB8AC3E}">
        <p14:creationId xmlns:p14="http://schemas.microsoft.com/office/powerpoint/2010/main" val="36569656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Imagery</a:t>
            </a:r>
            <a:endParaRPr lang="en-US" dirty="0"/>
          </a:p>
        </p:txBody>
      </p:sp>
      <p:sp>
        <p:nvSpPr>
          <p:cNvPr id="13" name="Text Placeholder 12"/>
          <p:cNvSpPr>
            <a:spLocks noGrp="1"/>
          </p:cNvSpPr>
          <p:nvPr>
            <p:ph type="body" sz="quarter" idx="10"/>
          </p:nvPr>
        </p:nvSpPr>
        <p:spPr>
          <a:xfrm>
            <a:off x="512763" y="1770917"/>
            <a:ext cx="11149013" cy="5239896"/>
          </a:xfrm>
        </p:spPr>
        <p:txBody>
          <a:bodyPr/>
          <a:lstStyle/>
          <a:p>
            <a:r>
              <a:rPr lang="en-US" sz="4000" dirty="0">
                <a:gradFill>
                  <a:gsLst>
                    <a:gs pos="0">
                      <a:srgbClr val="F28500"/>
                    </a:gs>
                    <a:gs pos="86000">
                      <a:srgbClr val="F28500"/>
                    </a:gs>
                  </a:gsLst>
                  <a:lin ang="5400000" scaled="0"/>
                </a:gradFill>
              </a:rPr>
              <a:t>Hardware guidelines</a:t>
            </a:r>
          </a:p>
          <a:p>
            <a:pPr lvl="1"/>
            <a:r>
              <a:rPr lang="en-US" dirty="0" smtClean="0"/>
              <a:t>Use the latest devices from current year’s release.</a:t>
            </a:r>
          </a:p>
          <a:p>
            <a:pPr lvl="1"/>
            <a:r>
              <a:rPr lang="en-US" dirty="0" smtClean="0"/>
              <a:t>Screen captures should be up-to-date.</a:t>
            </a:r>
          </a:p>
          <a:p>
            <a:pPr lvl="1"/>
            <a:r>
              <a:rPr lang="en-US" dirty="0" smtClean="0"/>
              <a:t>Remove OEM logos when possible</a:t>
            </a:r>
          </a:p>
          <a:p>
            <a:pPr lvl="1"/>
            <a:endParaRPr lang="en-US" dirty="0"/>
          </a:p>
          <a:p>
            <a:r>
              <a:rPr lang="en-US" sz="4000" dirty="0" smtClean="0">
                <a:gradFill>
                  <a:gsLst>
                    <a:gs pos="0">
                      <a:srgbClr val="F28500"/>
                    </a:gs>
                    <a:gs pos="86000">
                      <a:srgbClr val="F28500"/>
                    </a:gs>
                  </a:gsLst>
                  <a:lin ang="5400000" scaled="0"/>
                </a:gradFill>
              </a:rPr>
              <a:t>Drop shadows for devices only</a:t>
            </a:r>
          </a:p>
          <a:p>
            <a:pPr lvl="1"/>
            <a:r>
              <a:rPr lang="en-US" dirty="0" smtClean="0"/>
              <a:t>Use drop shadows to provide subtle depth</a:t>
            </a:r>
          </a:p>
          <a:p>
            <a:pPr lvl="1"/>
            <a:r>
              <a:rPr lang="en-US" dirty="0" smtClean="0"/>
              <a:t>Shadows shouldn’t exceed 30% opacity</a:t>
            </a:r>
            <a:endParaRPr lang="en-US" dirty="0"/>
          </a:p>
          <a:p>
            <a:pPr lvl="1"/>
            <a:r>
              <a:rPr lang="en-US" dirty="0" smtClean="0"/>
              <a:t>Shadows shouldn't be less than 70 transparent</a:t>
            </a:r>
          </a:p>
          <a:p>
            <a:pPr lvl="1"/>
            <a:endParaRPr lang="en-US" dirty="0" smtClean="0"/>
          </a:p>
          <a:p>
            <a:pPr lvl="1"/>
            <a:endParaRPr lang="en-US" dirty="0" smtClean="0"/>
          </a:p>
          <a:p>
            <a:endParaRPr lang="en-US" dirty="0" smtClean="0"/>
          </a:p>
          <a:p>
            <a:pPr lvl="1"/>
            <a:endParaRPr lang="en-US" dirty="0" smtClean="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8255" y="628177"/>
            <a:ext cx="4727064" cy="5866285"/>
          </a:xfrm>
          <a:prstGeom prst="rect">
            <a:avLst/>
          </a:prstGeom>
          <a:effectLst/>
        </p:spPr>
      </p:pic>
    </p:spTree>
    <p:extLst>
      <p:ext uri="{BB962C8B-B14F-4D97-AF65-F5344CB8AC3E}">
        <p14:creationId xmlns:p14="http://schemas.microsoft.com/office/powerpoint/2010/main" val="21145709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You Find </a:t>
            </a:r>
            <a:r>
              <a:rPr lang="en-US" dirty="0" smtClean="0">
                <a:gradFill flip="none" rotWithShape="1">
                  <a:gsLst>
                    <a:gs pos="0">
                      <a:schemeClr val="accent3"/>
                    </a:gs>
                    <a:gs pos="100000">
                      <a:schemeClr val="accent3"/>
                    </a:gs>
                  </a:gsLst>
                  <a:lin ang="5400000" scaled="0"/>
                  <a:tileRect/>
                </a:gradFill>
              </a:rPr>
              <a:t>Our Photos?</a:t>
            </a:r>
            <a:endParaRPr lang="en-US" dirty="0">
              <a:gradFill flip="none" rotWithShape="1">
                <a:gsLst>
                  <a:gs pos="0">
                    <a:schemeClr val="accent3"/>
                  </a:gs>
                  <a:gs pos="100000">
                    <a:schemeClr val="accent3"/>
                  </a:gs>
                </a:gsLst>
                <a:lin ang="5400000" scaled="0"/>
                <a:tileRect/>
              </a:gradFill>
            </a:endParaRPr>
          </a:p>
        </p:txBody>
      </p:sp>
      <p:sp>
        <p:nvSpPr>
          <p:cNvPr id="4" name="Text Placeholder 3"/>
          <p:cNvSpPr>
            <a:spLocks noGrp="1"/>
          </p:cNvSpPr>
          <p:nvPr>
            <p:ph type="body" sz="quarter" idx="10"/>
          </p:nvPr>
        </p:nvSpPr>
        <p:spPr>
          <a:xfrm>
            <a:off x="519112" y="1768475"/>
            <a:ext cx="11149013" cy="946413"/>
          </a:xfrm>
        </p:spPr>
        <p:txBody>
          <a:bodyPr/>
          <a:lstStyle/>
          <a:p>
            <a:r>
              <a:rPr lang="en-US" sz="4000" dirty="0" smtClean="0"/>
              <a:t>A few great places to start</a:t>
            </a:r>
          </a:p>
          <a:p>
            <a:pPr lvl="1"/>
            <a:endParaRPr lang="en-US" dirty="0" smtClean="0"/>
          </a:p>
          <a:p>
            <a:pPr lvl="1"/>
            <a:r>
              <a:rPr lang="en-US" dirty="0" err="1" smtClean="0"/>
              <a:t>Mediabank</a:t>
            </a:r>
            <a:r>
              <a:rPr lang="en-US" dirty="0" smtClean="0"/>
              <a:t>: The main source for photography</a:t>
            </a:r>
          </a:p>
          <a:p>
            <a:pPr lvl="1"/>
            <a:r>
              <a:rPr lang="en-US" dirty="0" smtClean="0">
                <a:hlinkClick r:id="rId2"/>
              </a:rPr>
              <a:t>https://mediabank</a:t>
            </a:r>
            <a:endParaRPr lang="en-US" dirty="0" smtClean="0"/>
          </a:p>
          <a:p>
            <a:pPr lvl="1"/>
            <a:endParaRPr lang="en-US" sz="600" dirty="0" smtClean="0"/>
          </a:p>
          <a:p>
            <a:pPr lvl="1"/>
            <a:r>
              <a:rPr lang="en-US" dirty="0" err="1" smtClean="0"/>
              <a:t>PressPass</a:t>
            </a:r>
            <a:r>
              <a:rPr lang="en-US" dirty="0" smtClean="0"/>
              <a:t>: A great place for the latest and greatest </a:t>
            </a:r>
          </a:p>
          <a:p>
            <a:pPr lvl="1"/>
            <a:r>
              <a:rPr lang="en-US" dirty="0" smtClean="0">
                <a:hlinkClick r:id="rId3"/>
              </a:rPr>
              <a:t>http</a:t>
            </a:r>
            <a:r>
              <a:rPr lang="en-US" dirty="0">
                <a:hlinkClick r:id="rId3"/>
              </a:rPr>
              <a:t>://</a:t>
            </a:r>
            <a:r>
              <a:rPr lang="en-US" dirty="0" smtClean="0">
                <a:hlinkClick r:id="rId3"/>
              </a:rPr>
              <a:t>www.microsoft.com/presspass/default.mspx</a:t>
            </a:r>
            <a:endParaRPr lang="en-US" dirty="0" smtClean="0"/>
          </a:p>
          <a:p>
            <a:pPr lvl="1"/>
            <a:endParaRPr lang="en-US" sz="700" dirty="0"/>
          </a:p>
          <a:p>
            <a:pPr lvl="1"/>
            <a:r>
              <a:rPr lang="en-US" dirty="0" err="1" smtClean="0"/>
              <a:t>Brandtools</a:t>
            </a:r>
            <a:r>
              <a:rPr lang="en-US" dirty="0" smtClean="0"/>
              <a:t>: A resource for information on the Microsoft brand</a:t>
            </a:r>
          </a:p>
          <a:p>
            <a:pPr lvl="1"/>
            <a:r>
              <a:rPr lang="en-US" dirty="0">
                <a:hlinkClick r:id="rId4"/>
              </a:rPr>
              <a:t>https://</a:t>
            </a:r>
            <a:r>
              <a:rPr lang="en-US" dirty="0" smtClean="0">
                <a:hlinkClick r:id="rId4"/>
              </a:rPr>
              <a:t>brandtools</a:t>
            </a:r>
            <a:endParaRPr lang="en-US" dirty="0" smtClean="0"/>
          </a:p>
          <a:p>
            <a:pPr lvl="1"/>
            <a:endParaRPr lang="en-US" dirty="0"/>
          </a:p>
        </p:txBody>
      </p:sp>
      <p:pic>
        <p:nvPicPr>
          <p:cNvPr id="1028"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30928"/>
          <a:stretch/>
        </p:blipFill>
        <p:spPr bwMode="auto">
          <a:xfrm>
            <a:off x="8132764" y="1779588"/>
            <a:ext cx="4162210" cy="5235332"/>
          </a:xfrm>
          <a:prstGeom prst="roundRect">
            <a:avLst>
              <a:gd name="adj" fmla="val 78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3189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8028" y="2542441"/>
            <a:ext cx="11087994" cy="830997"/>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lang="en-US" sz="8800" dirty="0">
              <a:gradFill>
                <a:gsLst>
                  <a:gs pos="96667">
                    <a:srgbClr val="FFFFFF"/>
                  </a:gs>
                  <a:gs pos="90000">
                    <a:srgbClr val="FFFFFF"/>
                  </a:gs>
                </a:gsLst>
                <a:lin ang="5400000" scaled="0"/>
              </a:gradFill>
            </a:endParaRPr>
          </a:p>
        </p:txBody>
      </p:sp>
      <p:sp>
        <p:nvSpPr>
          <p:cNvPr id="4" name="Text Placeholder 3"/>
          <p:cNvSpPr>
            <a:spLocks noGrp="1"/>
          </p:cNvSpPr>
          <p:nvPr>
            <p:ph type="body" sz="quarter" idx="10"/>
          </p:nvPr>
        </p:nvSpPr>
        <p:spPr>
          <a:xfrm>
            <a:off x="512764" y="1768475"/>
            <a:ext cx="11228440" cy="1218795"/>
          </a:xfrm>
        </p:spPr>
        <p:txBody>
          <a:bodyPr/>
          <a:lstStyle/>
          <a:p>
            <a:r>
              <a:rPr lang="en-US" dirty="0">
                <a:gradFill>
                  <a:gsLst>
                    <a:gs pos="96667">
                      <a:srgbClr val="FFFFFF"/>
                    </a:gs>
                    <a:gs pos="90000">
                      <a:srgbClr val="FFFFFF"/>
                    </a:gs>
                  </a:gsLst>
                  <a:lin ang="5400000" scaled="0"/>
                </a:gradFill>
              </a:rPr>
              <a:t>All About </a:t>
            </a:r>
            <a:r>
              <a:rPr lang="en-US" dirty="0" smtClean="0">
                <a:gradFill>
                  <a:gsLst>
                    <a:gs pos="96667">
                      <a:srgbClr val="FFFFFF"/>
                    </a:gs>
                    <a:gs pos="90000">
                      <a:srgbClr val="FFFFFF"/>
                    </a:gs>
                  </a:gsLst>
                  <a:lin ang="5400000" scaled="0"/>
                </a:gradFill>
              </a:rPr>
              <a:t>Icons</a:t>
            </a:r>
            <a:endParaRPr lang="en-US" dirty="0">
              <a:gradFill>
                <a:gsLst>
                  <a:gs pos="96667">
                    <a:srgbClr val="FFFFFF"/>
                  </a:gs>
                  <a:gs pos="90000">
                    <a:srgbClr val="FFFFFF"/>
                  </a:gs>
                </a:gsLst>
                <a:lin ang="5400000" scaled="0"/>
              </a:gradFill>
            </a:endParaRPr>
          </a:p>
        </p:txBody>
      </p:sp>
    </p:spTree>
    <p:extLst>
      <p:ext uri="{BB962C8B-B14F-4D97-AF65-F5344CB8AC3E}">
        <p14:creationId xmlns:p14="http://schemas.microsoft.com/office/powerpoint/2010/main" val="8855868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Choosing The Right Icons</a:t>
            </a:r>
            <a:endParaRPr lang="en-US" dirty="0"/>
          </a:p>
        </p:txBody>
      </p:sp>
      <p:sp>
        <p:nvSpPr>
          <p:cNvPr id="5" name="Text Placeholder 4"/>
          <p:cNvSpPr>
            <a:spLocks noGrp="1"/>
          </p:cNvSpPr>
          <p:nvPr>
            <p:ph type="body" sz="quarter" idx="10"/>
          </p:nvPr>
        </p:nvSpPr>
        <p:spPr>
          <a:xfrm>
            <a:off x="519112" y="1770917"/>
            <a:ext cx="11149013" cy="946413"/>
          </a:xfrm>
        </p:spPr>
        <p:txBody>
          <a:bodyPr/>
          <a:lstStyle/>
          <a:p>
            <a:r>
              <a:rPr lang="en-US" sz="4000" spc="-150" dirty="0">
                <a:gradFill>
                  <a:gsLst>
                    <a:gs pos="0">
                      <a:schemeClr val="accent5"/>
                    </a:gs>
                    <a:gs pos="86000">
                      <a:schemeClr val="accent5"/>
                    </a:gs>
                  </a:gsLst>
                  <a:lin ang="5400000" scaled="0"/>
                </a:gradFill>
                <a:latin typeface="Segoe UI Light" pitchFamily="34" charset="0"/>
              </a:rPr>
              <a:t>Guidelines for icons</a:t>
            </a:r>
          </a:p>
          <a:p>
            <a:pPr lvl="1"/>
            <a:r>
              <a:rPr lang="en-US" dirty="0" smtClean="0"/>
              <a:t>Choose from existing brand icons</a:t>
            </a:r>
          </a:p>
          <a:p>
            <a:pPr lvl="1"/>
            <a:r>
              <a:rPr lang="en-US" dirty="0" smtClean="0"/>
              <a:t>Use text within the tile for descriptions when necessary.</a:t>
            </a:r>
            <a:endParaRPr lang="en-US" dirty="0"/>
          </a:p>
          <a:p>
            <a:pPr lvl="1"/>
            <a:endParaRPr lang="en-US" sz="4400" dirty="0" smtClean="0"/>
          </a:p>
          <a:p>
            <a:r>
              <a:rPr lang="en-US" sz="4000" spc="-150" dirty="0">
                <a:gradFill>
                  <a:gsLst>
                    <a:gs pos="0">
                      <a:schemeClr val="accent5"/>
                    </a:gs>
                    <a:gs pos="86000">
                      <a:schemeClr val="accent5"/>
                    </a:gs>
                  </a:gsLst>
                  <a:lin ang="5400000" scaled="0"/>
                </a:gradFill>
                <a:latin typeface="Segoe UI Light" pitchFamily="34" charset="0"/>
              </a:rPr>
              <a:t>If you need new icons…</a:t>
            </a:r>
          </a:p>
          <a:p>
            <a:pPr lvl="1"/>
            <a:r>
              <a:rPr lang="en-US" dirty="0" smtClean="0"/>
              <a:t>Remember to choose simple and minimal</a:t>
            </a:r>
          </a:p>
          <a:p>
            <a:pPr lvl="1"/>
            <a:r>
              <a:rPr lang="en-US" dirty="0" smtClean="0"/>
              <a:t>Less unnecessary detail is better</a:t>
            </a:r>
          </a:p>
          <a:p>
            <a:pPr lvl="1"/>
            <a:r>
              <a:rPr lang="en-US" dirty="0" smtClean="0"/>
              <a:t>Use metro/transit signage as a good example of style</a:t>
            </a:r>
          </a:p>
          <a:p>
            <a:pPr lvl="1"/>
            <a:r>
              <a:rPr lang="en-US" dirty="0" smtClean="0"/>
              <a:t>Icons should only appear in white or black</a:t>
            </a:r>
          </a:p>
        </p:txBody>
      </p:sp>
      <p:grpSp>
        <p:nvGrpSpPr>
          <p:cNvPr id="2" name="Group 1"/>
          <p:cNvGrpSpPr/>
          <p:nvPr/>
        </p:nvGrpSpPr>
        <p:grpSpPr>
          <a:xfrm>
            <a:off x="7491792" y="1772940"/>
            <a:ext cx="3862008" cy="3867448"/>
            <a:chOff x="7863969" y="2002276"/>
            <a:chExt cx="3348544" cy="3353260"/>
          </a:xfrm>
        </p:grpSpPr>
        <p:sp>
          <p:nvSpPr>
            <p:cNvPr id="6" name="Rectangle 5"/>
            <p:cNvSpPr/>
            <p:nvPr/>
          </p:nvSpPr>
          <p:spPr bwMode="auto">
            <a:xfrm>
              <a:off x="9582829" y="3725851"/>
              <a:ext cx="1629684" cy="16296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7863969" y="3725851"/>
              <a:ext cx="1629684" cy="16296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9582829" y="2002276"/>
              <a:ext cx="1629684" cy="16296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7863969" y="2002276"/>
              <a:ext cx="1629684" cy="16296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013008" y="2347994"/>
              <a:ext cx="1287071" cy="887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162008" y="2379846"/>
              <a:ext cx="471326" cy="905541"/>
            </a:xfrm>
            <a:prstGeom prst="rect">
              <a:avLst/>
            </a:prstGeom>
          </p:spPr>
        </p:pic>
        <p:pic>
          <p:nvPicPr>
            <p:cNvPr id="12"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56772" y="4065776"/>
              <a:ext cx="444078" cy="9250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10026169" y="4196703"/>
              <a:ext cx="743004" cy="55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845992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12763" y="1779588"/>
            <a:ext cx="11087994" cy="1124712"/>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lang="en-US" sz="8800" dirty="0">
              <a:gradFill>
                <a:gsLst>
                  <a:gs pos="96667">
                    <a:srgbClr val="FFFFFF"/>
                  </a:gs>
                  <a:gs pos="90000">
                    <a:srgbClr val="FFFFFF"/>
                  </a:gs>
                </a:gsLst>
                <a:lin ang="5400000" scaled="0"/>
              </a:gradFill>
            </a:endParaRPr>
          </a:p>
        </p:txBody>
      </p:sp>
      <p:sp>
        <p:nvSpPr>
          <p:cNvPr id="2" name="Text Placeholder 1"/>
          <p:cNvSpPr>
            <a:spLocks noGrp="1"/>
          </p:cNvSpPr>
          <p:nvPr>
            <p:ph type="body" sz="quarter" idx="10"/>
          </p:nvPr>
        </p:nvSpPr>
        <p:spPr>
          <a:xfrm>
            <a:off x="512764" y="1768475"/>
            <a:ext cx="11228440" cy="1218795"/>
          </a:xfrm>
        </p:spPr>
        <p:txBody>
          <a:bodyPr/>
          <a:lstStyle/>
          <a:p>
            <a:r>
              <a:rPr lang="en-US" dirty="0">
                <a:gradFill>
                  <a:gsLst>
                    <a:gs pos="96667">
                      <a:srgbClr val="FFFFFF"/>
                    </a:gs>
                    <a:gs pos="90000">
                      <a:srgbClr val="FFFFFF"/>
                    </a:gs>
                  </a:gsLst>
                  <a:lin ang="5400000" scaled="0"/>
                </a:gradFill>
              </a:rPr>
              <a:t>Sample </a:t>
            </a:r>
            <a:r>
              <a:rPr lang="en-US" dirty="0" smtClean="0">
                <a:gradFill>
                  <a:gsLst>
                    <a:gs pos="96667">
                      <a:srgbClr val="FFFFFF"/>
                    </a:gs>
                    <a:gs pos="90000">
                      <a:srgbClr val="FFFFFF"/>
                    </a:gs>
                  </a:gsLst>
                  <a:lin ang="5400000" scaled="0"/>
                </a:gradFill>
              </a:rPr>
              <a:t>Layouts</a:t>
            </a:r>
            <a:endParaRPr lang="en-US" dirty="0">
              <a:gradFill>
                <a:gsLst>
                  <a:gs pos="96667">
                    <a:srgbClr val="FFFFFF"/>
                  </a:gs>
                  <a:gs pos="90000">
                    <a:srgbClr val="FFFFFF"/>
                  </a:gs>
                </a:gsLst>
                <a:lin ang="5400000" scaled="0"/>
              </a:gradFill>
            </a:endParaRPr>
          </a:p>
        </p:txBody>
      </p:sp>
    </p:spTree>
    <p:extLst>
      <p:ext uri="{BB962C8B-B14F-4D97-AF65-F5344CB8AC3E}">
        <p14:creationId xmlns:p14="http://schemas.microsoft.com/office/powerpoint/2010/main" val="1324901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Layout 1</a:t>
            </a:r>
            <a:endParaRPr lang="en-US" dirty="0"/>
          </a:p>
        </p:txBody>
      </p:sp>
      <p:sp>
        <p:nvSpPr>
          <p:cNvPr id="3" name="Content Placeholder 2"/>
          <p:cNvSpPr>
            <a:spLocks noGrp="1"/>
          </p:cNvSpPr>
          <p:nvPr>
            <p:ph type="body" sz="quarter" idx="10"/>
          </p:nvPr>
        </p:nvSpPr>
        <p:spPr>
          <a:xfrm>
            <a:off x="519112" y="1768475"/>
            <a:ext cx="11149013" cy="3257302"/>
          </a:xfrm>
        </p:spPr>
        <p:txBody>
          <a:bodyPr/>
          <a:lstStyle/>
          <a:p>
            <a:pPr lvl="0"/>
            <a:r>
              <a:rPr lang="en-US" dirty="0" smtClean="0">
                <a:gradFill>
                  <a:gsLst>
                    <a:gs pos="0">
                      <a:schemeClr val="accent6"/>
                    </a:gs>
                    <a:gs pos="86000">
                      <a:schemeClr val="accent6"/>
                    </a:gs>
                  </a:gsLst>
                  <a:lin ang="5400000" scaled="0"/>
                </a:gradFill>
              </a:rPr>
              <a:t>Size 40pt for the main topics</a:t>
            </a:r>
          </a:p>
          <a:p>
            <a:pPr lvl="1"/>
            <a:r>
              <a:rPr lang="en-US" dirty="0" smtClean="0"/>
              <a:t>Size 20pt for the subtopics</a:t>
            </a:r>
          </a:p>
          <a:p>
            <a:pPr lvl="1"/>
            <a:r>
              <a:rPr lang="en-US" dirty="0" smtClean="0"/>
              <a:t>Size 20pt for the subtopics</a:t>
            </a:r>
          </a:p>
          <a:p>
            <a:pPr lvl="1"/>
            <a:endParaRPr lang="en-US" dirty="0" smtClean="0"/>
          </a:p>
          <a:p>
            <a:pPr lvl="1"/>
            <a:endParaRPr lang="en-US" dirty="0" smtClean="0"/>
          </a:p>
          <a:p>
            <a:r>
              <a:rPr lang="en-US" dirty="0">
                <a:gradFill>
                  <a:gsLst>
                    <a:gs pos="0">
                      <a:schemeClr val="accent6"/>
                    </a:gs>
                    <a:gs pos="86000">
                      <a:schemeClr val="accent6"/>
                    </a:gs>
                  </a:gsLst>
                  <a:lin ang="5400000" scaled="0"/>
                </a:gradFill>
              </a:rPr>
              <a:t>Size 40pt for the main topics</a:t>
            </a:r>
          </a:p>
          <a:p>
            <a:pPr lvl="1"/>
            <a:r>
              <a:rPr lang="en-US" dirty="0" smtClean="0"/>
              <a:t>Size 20pt for the subtopics</a:t>
            </a:r>
          </a:p>
          <a:p>
            <a:pPr lvl="1"/>
            <a:r>
              <a:rPr lang="en-US" dirty="0" smtClean="0"/>
              <a:t>Size 20pt for the subtopics</a:t>
            </a:r>
          </a:p>
        </p:txBody>
      </p:sp>
      <p:sp>
        <p:nvSpPr>
          <p:cNvPr id="9" name="Rectangle 8"/>
          <p:cNvSpPr/>
          <p:nvPr/>
        </p:nvSpPr>
        <p:spPr bwMode="auto">
          <a:xfrm>
            <a:off x="9474221"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0" name="Rectangle 9"/>
          <p:cNvSpPr/>
          <p:nvPr/>
        </p:nvSpPr>
        <p:spPr bwMode="auto">
          <a:xfrm>
            <a:off x="7491792"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Rectangle 10"/>
          <p:cNvSpPr/>
          <p:nvPr/>
        </p:nvSpPr>
        <p:spPr bwMode="auto">
          <a:xfrm>
            <a:off x="9474221"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2" name="Rectangle 11"/>
          <p:cNvSpPr/>
          <p:nvPr/>
        </p:nvSpPr>
        <p:spPr bwMode="auto">
          <a:xfrm>
            <a:off x="7491792"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Tree>
    <p:extLst>
      <p:ext uri="{BB962C8B-B14F-4D97-AF65-F5344CB8AC3E}">
        <p14:creationId xmlns:p14="http://schemas.microsoft.com/office/powerpoint/2010/main" val="12753482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70136" y="1772940"/>
            <a:ext cx="1883664" cy="1883664"/>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87707" y="3760808"/>
            <a:ext cx="1883664" cy="1883664"/>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05278" y="1772940"/>
            <a:ext cx="1883664" cy="1883664"/>
          </a:xfrm>
          <a:prstGeom prst="rect">
            <a:avLst/>
          </a:prstGeom>
        </p:spPr>
      </p:pic>
      <p:sp>
        <p:nvSpPr>
          <p:cNvPr id="2" name="Title 1"/>
          <p:cNvSpPr>
            <a:spLocks noGrp="1"/>
          </p:cNvSpPr>
          <p:nvPr>
            <p:ph type="title"/>
          </p:nvPr>
        </p:nvSpPr>
        <p:spPr/>
        <p:txBody>
          <a:bodyPr/>
          <a:lstStyle/>
          <a:p>
            <a:r>
              <a:rPr lang="en-US" smtClean="0"/>
              <a:t>Sample Layout 2</a:t>
            </a:r>
            <a:endParaRPr lang="en-US" dirty="0"/>
          </a:p>
        </p:txBody>
      </p:sp>
      <p:sp>
        <p:nvSpPr>
          <p:cNvPr id="3" name="Content Placeholder 2"/>
          <p:cNvSpPr>
            <a:spLocks noGrp="1"/>
          </p:cNvSpPr>
          <p:nvPr>
            <p:ph type="body" sz="quarter" idx="10"/>
          </p:nvPr>
        </p:nvSpPr>
        <p:spPr>
          <a:xfrm>
            <a:off x="519112" y="1447799"/>
            <a:ext cx="11149013" cy="4911601"/>
          </a:xfrm>
        </p:spPr>
        <p:txBody>
          <a:bodyPr/>
          <a:lstStyle/>
          <a:p>
            <a:pPr lvl="0"/>
            <a:r>
              <a:rPr lang="en-US" dirty="0" smtClean="0">
                <a:gradFill>
                  <a:gsLst>
                    <a:gs pos="0">
                      <a:schemeClr val="accent6"/>
                    </a:gs>
                    <a:gs pos="86000">
                      <a:schemeClr val="accent6"/>
                    </a:gs>
                  </a:gsLst>
                  <a:lin ang="5400000" scaled="0"/>
                </a:gradFill>
              </a:rPr>
              <a:t>Text goes here</a:t>
            </a:r>
          </a:p>
          <a:p>
            <a:pPr lvl="1"/>
            <a:r>
              <a:rPr lang="en-US" dirty="0" smtClean="0"/>
              <a:t>Supporting text here</a:t>
            </a:r>
          </a:p>
          <a:p>
            <a:pPr lvl="1"/>
            <a:r>
              <a:rPr lang="en-US" dirty="0" smtClean="0"/>
              <a:t>Size 20pt for the subtopics</a:t>
            </a:r>
          </a:p>
          <a:p>
            <a:pPr lvl="1"/>
            <a:endParaRPr lang="en-US" dirty="0" smtClean="0"/>
          </a:p>
          <a:p>
            <a:r>
              <a:rPr lang="en-US" dirty="0" smtClean="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smtClean="0"/>
          </a:p>
          <a:p>
            <a:r>
              <a:rPr lang="en-US" dirty="0" smtClean="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a:p>
        </p:txBody>
      </p:sp>
      <p:sp>
        <p:nvSpPr>
          <p:cNvPr id="9" name="Rectangle 8"/>
          <p:cNvSpPr/>
          <p:nvPr/>
        </p:nvSpPr>
        <p:spPr bwMode="auto">
          <a:xfrm>
            <a:off x="9474221"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2" name="Rectangle 11"/>
          <p:cNvSpPr/>
          <p:nvPr/>
        </p:nvSpPr>
        <p:spPr bwMode="auto">
          <a:xfrm>
            <a:off x="7491792"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4" name="Rectangle 13"/>
          <p:cNvSpPr/>
          <p:nvPr/>
        </p:nvSpPr>
        <p:spPr bwMode="auto">
          <a:xfrm>
            <a:off x="5509363"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9" name="Rectangle 18"/>
          <p:cNvSpPr/>
          <p:nvPr/>
        </p:nvSpPr>
        <p:spPr bwMode="auto">
          <a:xfrm>
            <a:off x="5505278" y="3204242"/>
            <a:ext cx="1883664" cy="45236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
        <p:nvSpPr>
          <p:cNvPr id="22" name="Rectangle 21"/>
          <p:cNvSpPr/>
          <p:nvPr/>
        </p:nvSpPr>
        <p:spPr bwMode="auto">
          <a:xfrm>
            <a:off x="7487707" y="5192110"/>
            <a:ext cx="1883664" cy="45236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
        <p:nvSpPr>
          <p:cNvPr id="25" name="Rectangle 24"/>
          <p:cNvSpPr/>
          <p:nvPr/>
        </p:nvSpPr>
        <p:spPr bwMode="auto">
          <a:xfrm>
            <a:off x="9470136" y="3204242"/>
            <a:ext cx="1883664" cy="45236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172322906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70136" y="1772940"/>
            <a:ext cx="1883664" cy="3867912"/>
          </a:xfrm>
          <a:prstGeom prst="rect">
            <a:avLst/>
          </a:prstGeom>
        </p:spPr>
      </p:pic>
      <p:sp>
        <p:nvSpPr>
          <p:cNvPr id="2" name="Title 1"/>
          <p:cNvSpPr>
            <a:spLocks noGrp="1"/>
          </p:cNvSpPr>
          <p:nvPr>
            <p:ph type="title"/>
          </p:nvPr>
        </p:nvSpPr>
        <p:spPr/>
        <p:txBody>
          <a:bodyPr/>
          <a:lstStyle/>
          <a:p>
            <a:r>
              <a:rPr lang="en-US" smtClean="0"/>
              <a:t>Sample Layout 3</a:t>
            </a:r>
            <a:endParaRPr lang="en-US" dirty="0"/>
          </a:p>
        </p:txBody>
      </p:sp>
      <p:sp>
        <p:nvSpPr>
          <p:cNvPr id="3" name="Content Placeholder 2"/>
          <p:cNvSpPr>
            <a:spLocks noGrp="1"/>
          </p:cNvSpPr>
          <p:nvPr>
            <p:ph type="body" sz="quarter" idx="10"/>
          </p:nvPr>
        </p:nvSpPr>
        <p:spPr>
          <a:xfrm>
            <a:off x="519112" y="1447799"/>
            <a:ext cx="11149013" cy="4911601"/>
          </a:xfrm>
        </p:spPr>
        <p:txBody>
          <a:bodyPr/>
          <a:lstStyle/>
          <a:p>
            <a:pPr lvl="0"/>
            <a:r>
              <a:rPr lang="en-US" dirty="0">
                <a:gradFill>
                  <a:gsLst>
                    <a:gs pos="0">
                      <a:schemeClr val="accent6"/>
                    </a:gs>
                    <a:gs pos="86000">
                      <a:schemeClr val="accent6"/>
                    </a:gs>
                  </a:gsLst>
                  <a:lin ang="5400000" scaled="0"/>
                </a:gradFill>
              </a:rPr>
              <a:t>Text goes here</a:t>
            </a:r>
          </a:p>
          <a:p>
            <a:pPr lvl="1"/>
            <a:r>
              <a:rPr lang="en-US" dirty="0" smtClean="0"/>
              <a:t>Supporting text here</a:t>
            </a:r>
          </a:p>
          <a:p>
            <a:pPr lvl="1"/>
            <a:r>
              <a:rPr lang="en-US" dirty="0" smtClean="0"/>
              <a:t>Size 20pt for the subtopics</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a:p>
        </p:txBody>
      </p:sp>
      <p:sp>
        <p:nvSpPr>
          <p:cNvPr id="10" name="Rectangle 9"/>
          <p:cNvSpPr/>
          <p:nvPr/>
        </p:nvSpPr>
        <p:spPr bwMode="auto">
          <a:xfrm>
            <a:off x="7491792"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2" name="Rectangle 11"/>
          <p:cNvSpPr/>
          <p:nvPr/>
        </p:nvSpPr>
        <p:spPr bwMode="auto">
          <a:xfrm>
            <a:off x="7491792"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4" name="Rectangle 13"/>
          <p:cNvSpPr/>
          <p:nvPr/>
        </p:nvSpPr>
        <p:spPr bwMode="auto">
          <a:xfrm>
            <a:off x="5509363"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6" name="Rectangle 15"/>
          <p:cNvSpPr/>
          <p:nvPr/>
        </p:nvSpPr>
        <p:spPr bwMode="auto">
          <a:xfrm>
            <a:off x="5509363"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3" name="Rectangle 12"/>
          <p:cNvSpPr/>
          <p:nvPr/>
        </p:nvSpPr>
        <p:spPr bwMode="auto">
          <a:xfrm>
            <a:off x="9470136" y="4876334"/>
            <a:ext cx="1883664"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033347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8897" y="1772940"/>
            <a:ext cx="3867912" cy="3858768"/>
          </a:xfrm>
          <a:prstGeom prst="rect">
            <a:avLst/>
          </a:prstGeom>
        </p:spPr>
      </p:pic>
      <p:sp>
        <p:nvSpPr>
          <p:cNvPr id="2" name="Title 1"/>
          <p:cNvSpPr>
            <a:spLocks noGrp="1"/>
          </p:cNvSpPr>
          <p:nvPr>
            <p:ph type="title"/>
          </p:nvPr>
        </p:nvSpPr>
        <p:spPr/>
        <p:txBody>
          <a:bodyPr/>
          <a:lstStyle/>
          <a:p>
            <a:r>
              <a:rPr lang="en-US" smtClean="0"/>
              <a:t>Sample Layout 4</a:t>
            </a:r>
            <a:endParaRPr lang="en-US" dirty="0"/>
          </a:p>
        </p:txBody>
      </p:sp>
      <p:sp>
        <p:nvSpPr>
          <p:cNvPr id="3" name="Content Placeholder 2"/>
          <p:cNvSpPr>
            <a:spLocks noGrp="1"/>
          </p:cNvSpPr>
          <p:nvPr>
            <p:ph type="body" sz="quarter" idx="10"/>
          </p:nvPr>
        </p:nvSpPr>
        <p:spPr>
          <a:xfrm>
            <a:off x="519112" y="1447799"/>
            <a:ext cx="11149013" cy="4911601"/>
          </a:xfrm>
        </p:spPr>
        <p:txBody>
          <a:bodyPr/>
          <a:lstStyle/>
          <a:p>
            <a:pPr lvl="0"/>
            <a:r>
              <a:rPr lang="en-US" dirty="0">
                <a:gradFill>
                  <a:gsLst>
                    <a:gs pos="0">
                      <a:schemeClr val="accent6"/>
                    </a:gs>
                    <a:gs pos="86000">
                      <a:schemeClr val="accent6"/>
                    </a:gs>
                  </a:gsLst>
                  <a:lin ang="5400000" scaled="0"/>
                </a:gradFill>
              </a:rPr>
              <a:t>Text goes here</a:t>
            </a:r>
          </a:p>
          <a:p>
            <a:pPr lvl="1"/>
            <a:r>
              <a:rPr lang="en-US" dirty="0" smtClean="0"/>
              <a:t>Supporting text here</a:t>
            </a:r>
          </a:p>
          <a:p>
            <a:pPr lvl="1"/>
            <a:r>
              <a:rPr lang="en-US" dirty="0" smtClean="0"/>
              <a:t>Size 20pt for the subtopics</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a:p>
        </p:txBody>
      </p:sp>
      <p:sp>
        <p:nvSpPr>
          <p:cNvPr id="9" name="Rectangle 8"/>
          <p:cNvSpPr/>
          <p:nvPr/>
        </p:nvSpPr>
        <p:spPr bwMode="auto">
          <a:xfrm>
            <a:off x="9474221"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1" name="Rectangle 10"/>
          <p:cNvSpPr/>
          <p:nvPr/>
        </p:nvSpPr>
        <p:spPr bwMode="auto">
          <a:xfrm>
            <a:off x="9474221"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3" name="Rectangle 12"/>
          <p:cNvSpPr/>
          <p:nvPr/>
        </p:nvSpPr>
        <p:spPr bwMode="auto">
          <a:xfrm>
            <a:off x="5508897" y="4865651"/>
            <a:ext cx="386791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24599363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85888" y="3760808"/>
            <a:ext cx="3867912" cy="1883664"/>
          </a:xfrm>
          <a:prstGeom prst="rect">
            <a:avLst/>
          </a:prstGeom>
        </p:spPr>
      </p:pic>
      <p:sp>
        <p:nvSpPr>
          <p:cNvPr id="2" name="Title 1"/>
          <p:cNvSpPr>
            <a:spLocks noGrp="1"/>
          </p:cNvSpPr>
          <p:nvPr>
            <p:ph type="title"/>
          </p:nvPr>
        </p:nvSpPr>
        <p:spPr/>
        <p:txBody>
          <a:bodyPr/>
          <a:lstStyle/>
          <a:p>
            <a:r>
              <a:rPr lang="en-US" smtClean="0"/>
              <a:t>Sample Layout 5</a:t>
            </a:r>
            <a:endParaRPr lang="en-US" dirty="0"/>
          </a:p>
        </p:txBody>
      </p:sp>
      <p:sp>
        <p:nvSpPr>
          <p:cNvPr id="3" name="Content Placeholder 2"/>
          <p:cNvSpPr>
            <a:spLocks noGrp="1"/>
          </p:cNvSpPr>
          <p:nvPr>
            <p:ph type="body" sz="quarter" idx="10"/>
          </p:nvPr>
        </p:nvSpPr>
        <p:spPr>
          <a:xfrm>
            <a:off x="519112" y="1447799"/>
            <a:ext cx="11149013" cy="4911601"/>
          </a:xfrm>
        </p:spPr>
        <p:txBody>
          <a:bodyPr/>
          <a:lstStyle/>
          <a:p>
            <a:pPr lvl="0"/>
            <a:r>
              <a:rPr lang="en-US" dirty="0">
                <a:gradFill>
                  <a:gsLst>
                    <a:gs pos="0">
                      <a:schemeClr val="accent6"/>
                    </a:gs>
                    <a:gs pos="86000">
                      <a:schemeClr val="accent6"/>
                    </a:gs>
                  </a:gsLst>
                  <a:lin ang="5400000" scaled="0"/>
                </a:gradFill>
              </a:rPr>
              <a:t>Text goes here</a:t>
            </a:r>
          </a:p>
          <a:p>
            <a:pPr lvl="1"/>
            <a:r>
              <a:rPr lang="en-US" dirty="0" smtClean="0"/>
              <a:t>Supporting text here</a:t>
            </a:r>
          </a:p>
          <a:p>
            <a:pPr lvl="1"/>
            <a:r>
              <a:rPr lang="en-US" dirty="0" smtClean="0"/>
              <a:t>Size 20pt for the subtopics</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smtClean="0"/>
          </a:p>
          <a:p>
            <a:r>
              <a:rPr lang="en-US" dirty="0">
                <a:gradFill>
                  <a:gsLst>
                    <a:gs pos="0">
                      <a:schemeClr val="accent6"/>
                    </a:gs>
                    <a:gs pos="86000">
                      <a:schemeClr val="accent6"/>
                    </a:gs>
                  </a:gsLst>
                  <a:lin ang="5400000" scaled="0"/>
                </a:gradFill>
              </a:rPr>
              <a:t>Text goes here</a:t>
            </a:r>
          </a:p>
          <a:p>
            <a:pPr lvl="1"/>
            <a:r>
              <a:rPr lang="en-US" dirty="0" smtClean="0"/>
              <a:t>Supporting text goes here</a:t>
            </a:r>
          </a:p>
          <a:p>
            <a:pPr lvl="1"/>
            <a:r>
              <a:rPr lang="en-US" dirty="0" smtClean="0"/>
              <a:t>Supporting text goes here</a:t>
            </a:r>
          </a:p>
          <a:p>
            <a:pPr lvl="1"/>
            <a:endParaRPr lang="en-US" dirty="0"/>
          </a:p>
        </p:txBody>
      </p:sp>
      <p:sp>
        <p:nvSpPr>
          <p:cNvPr id="11" name="Rectangle 10"/>
          <p:cNvSpPr/>
          <p:nvPr/>
        </p:nvSpPr>
        <p:spPr bwMode="auto">
          <a:xfrm>
            <a:off x="9474221"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2" name="Rectangle 11"/>
          <p:cNvSpPr/>
          <p:nvPr/>
        </p:nvSpPr>
        <p:spPr bwMode="auto">
          <a:xfrm>
            <a:off x="7491792"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4" name="Rectangle 13"/>
          <p:cNvSpPr/>
          <p:nvPr/>
        </p:nvSpPr>
        <p:spPr bwMode="auto">
          <a:xfrm>
            <a:off x="5509363"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6" name="Rectangle 15"/>
          <p:cNvSpPr/>
          <p:nvPr/>
        </p:nvSpPr>
        <p:spPr bwMode="auto">
          <a:xfrm>
            <a:off x="5509363"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13" name="Rectangle 12"/>
          <p:cNvSpPr/>
          <p:nvPr/>
        </p:nvSpPr>
        <p:spPr bwMode="auto">
          <a:xfrm>
            <a:off x="7485888" y="4879954"/>
            <a:ext cx="386791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9517941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764" y="1465627"/>
            <a:ext cx="11228440" cy="1228028"/>
          </a:xfrm>
        </p:spPr>
        <p:txBody>
          <a:bodyPr/>
          <a:lstStyle/>
          <a:p>
            <a:pPr marL="0" indent="0">
              <a:spcBef>
                <a:spcPts val="0"/>
              </a:spcBef>
              <a:spcAft>
                <a:spcPts val="1800"/>
              </a:spcAft>
              <a:buNone/>
            </a:pPr>
            <a:r>
              <a:rPr lang="zh-CN" altLang="en-US" sz="3600" spc="-100" dirty="0" smtClean="0">
                <a:gradFill>
                  <a:gsLst>
                    <a:gs pos="0">
                      <a:srgbClr val="FFFFFF"/>
                    </a:gs>
                    <a:gs pos="86000">
                      <a:srgbClr val="FFFFFF"/>
                    </a:gs>
                  </a:gsLst>
                  <a:lin ang="5400000" scaled="0"/>
                </a:gradFill>
                <a:latin typeface="+mj-lt"/>
              </a:rPr>
              <a:t>管理功能</a:t>
            </a:r>
            <a:endParaRPr lang="en-US" altLang="zh-CN" sz="3600" spc="-100" dirty="0" smtClean="0">
              <a:gradFill>
                <a:gsLst>
                  <a:gs pos="0">
                    <a:srgbClr val="FFFFFF"/>
                  </a:gs>
                  <a:gs pos="86000">
                    <a:srgbClr val="FFFFFF"/>
                  </a:gs>
                </a:gsLst>
                <a:lin ang="5400000" scaled="0"/>
              </a:gradFill>
              <a:latin typeface="+mj-lt"/>
            </a:endParaRPr>
          </a:p>
          <a:p>
            <a:pPr marL="0" indent="0">
              <a:spcBef>
                <a:spcPts val="0"/>
              </a:spcBef>
              <a:spcAft>
                <a:spcPts val="1800"/>
              </a:spcAft>
              <a:buNone/>
            </a:pPr>
            <a:r>
              <a:rPr lang="en-US" altLang="zh-CN" sz="3600" dirty="0" smtClean="0">
                <a:gradFill>
                  <a:gsLst>
                    <a:gs pos="0">
                      <a:srgbClr val="FFFFFF"/>
                    </a:gs>
                    <a:gs pos="86000">
                      <a:srgbClr val="FFFFFF"/>
                    </a:gs>
                  </a:gsLst>
                  <a:lin ang="5400000" scaled="0"/>
                </a:gradFill>
                <a:latin typeface="+mj-lt"/>
              </a:rPr>
              <a:t>	</a:t>
            </a:r>
            <a:r>
              <a:rPr lang="zh-CN" altLang="en-US" sz="3600" dirty="0" smtClean="0">
                <a:gradFill>
                  <a:gsLst>
                    <a:gs pos="0">
                      <a:srgbClr val="FFFFFF"/>
                    </a:gs>
                    <a:gs pos="86000">
                      <a:srgbClr val="FFFFFF"/>
                    </a:gs>
                  </a:gsLst>
                  <a:lin ang="5400000" scaled="0"/>
                </a:gradFill>
                <a:latin typeface="+mj-lt"/>
              </a:rPr>
              <a:t>仅由管理员使用</a:t>
            </a:r>
            <a:endParaRPr lang="en-US" sz="3600" spc="-100" dirty="0" smtClean="0">
              <a:gradFill>
                <a:gsLst>
                  <a:gs pos="0">
                    <a:srgbClr val="FFFFFF"/>
                  </a:gs>
                  <a:gs pos="86000">
                    <a:srgbClr val="FFFFFF"/>
                  </a:gs>
                </a:gsLst>
                <a:lin ang="5400000" scaled="0"/>
              </a:gradFill>
              <a:latin typeface="+mj-lt"/>
            </a:endParaRPr>
          </a:p>
        </p:txBody>
      </p:sp>
      <p:sp>
        <p:nvSpPr>
          <p:cNvPr id="6" name="Rectangle 5"/>
          <p:cNvSpPr/>
          <p:nvPr/>
        </p:nvSpPr>
        <p:spPr bwMode="auto">
          <a:xfrm>
            <a:off x="5165927" y="2363105"/>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zh-CN" alt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流程调整</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5165927" y="4052124"/>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zh-CN" alt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权限中心</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6866724" y="2363102"/>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zh-CN" alt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任务、计划定义</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6866724" y="4052124"/>
            <a:ext cx="1629684" cy="162968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zh-CN" altLang="en-US"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日志和监控</a:t>
            </a:r>
            <a:endParaRPr lang="en-US"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8320122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1013" y="1772940"/>
            <a:ext cx="3867912" cy="3867912"/>
          </a:xfrm>
          <a:prstGeom prst="rect">
            <a:avLst/>
          </a:prstGeom>
        </p:spPr>
      </p:pic>
      <p:sp>
        <p:nvSpPr>
          <p:cNvPr id="13" name="Title 12"/>
          <p:cNvSpPr>
            <a:spLocks noGrp="1"/>
          </p:cNvSpPr>
          <p:nvPr>
            <p:ph type="title"/>
          </p:nvPr>
        </p:nvSpPr>
        <p:spPr/>
        <p:txBody>
          <a:bodyPr/>
          <a:lstStyle/>
          <a:p>
            <a:r>
              <a:rPr lang="en-US" dirty="0"/>
              <a:t>Sample Layout 6</a:t>
            </a:r>
            <a:endParaRPr lang="en-US" dirty="0">
              <a:gradFill flip="none" rotWithShape="1">
                <a:gsLst>
                  <a:gs pos="0">
                    <a:schemeClr val="accent2"/>
                  </a:gs>
                  <a:gs pos="100000">
                    <a:schemeClr val="accent2"/>
                  </a:gs>
                </a:gsLst>
                <a:lin ang="5400000" scaled="0"/>
                <a:tileRect/>
              </a:gradFill>
            </a:endParaRPr>
          </a:p>
        </p:txBody>
      </p:sp>
      <p:sp>
        <p:nvSpPr>
          <p:cNvPr id="9" name="Rectangle 8"/>
          <p:cNvSpPr/>
          <p:nvPr/>
        </p:nvSpPr>
        <p:spPr bwMode="auto">
          <a:xfrm>
            <a:off x="9092283" y="2738529"/>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8128084" y="1771686"/>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9092283" y="1771686"/>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8128084" y="2738530"/>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8128084" y="3758277"/>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p:nvSpPr>
        <p:spPr bwMode="auto">
          <a:xfrm>
            <a:off x="6146928" y="1771686"/>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8" name="Rectangle 7"/>
          <p:cNvSpPr/>
          <p:nvPr/>
        </p:nvSpPr>
        <p:spPr bwMode="auto">
          <a:xfrm>
            <a:off x="6146928" y="3758278"/>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38" name="Rectangle 37"/>
          <p:cNvSpPr/>
          <p:nvPr/>
        </p:nvSpPr>
        <p:spPr bwMode="auto">
          <a:xfrm>
            <a:off x="2181013" y="4876334"/>
            <a:ext cx="386791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183780874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9000"/>
                    </a14:imgEffect>
                  </a14:imgLayer>
                </a14:imgProps>
              </a:ext>
              <a:ext uri="{28A0092B-C50C-407E-A947-70E740481C1C}">
                <a14:useLocalDpi xmlns:a14="http://schemas.microsoft.com/office/drawing/2010/main"/>
              </a:ext>
            </a:extLst>
          </a:blip>
          <a:srcRect/>
          <a:stretch/>
        </p:blipFill>
        <p:spPr>
          <a:xfrm>
            <a:off x="3196557" y="1772940"/>
            <a:ext cx="3868177" cy="3867912"/>
          </a:xfrm>
          <a:prstGeom prst="rect">
            <a:avLst/>
          </a:prstGeom>
        </p:spPr>
      </p:pic>
      <p:grpSp>
        <p:nvGrpSpPr>
          <p:cNvPr id="23" name="Group 22"/>
          <p:cNvGrpSpPr/>
          <p:nvPr/>
        </p:nvGrpSpPr>
        <p:grpSpPr>
          <a:xfrm>
            <a:off x="1212923" y="1772940"/>
            <a:ext cx="1879579" cy="3867448"/>
            <a:chOff x="868207" y="1772940"/>
            <a:chExt cx="1879579" cy="3867448"/>
          </a:xfrm>
        </p:grpSpPr>
        <p:sp>
          <p:nvSpPr>
            <p:cNvPr id="36" name="Rectangle 35"/>
            <p:cNvSpPr/>
            <p:nvPr/>
          </p:nvSpPr>
          <p:spPr bwMode="auto">
            <a:xfrm>
              <a:off x="868207" y="3760808"/>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37" name="Rectangle 36"/>
            <p:cNvSpPr/>
            <p:nvPr/>
          </p:nvSpPr>
          <p:spPr bwMode="auto">
            <a:xfrm>
              <a:off x="868207" y="1772940"/>
              <a:ext cx="1879579" cy="18795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sp>
        <p:nvSpPr>
          <p:cNvPr id="13" name="Title 12"/>
          <p:cNvSpPr>
            <a:spLocks noGrp="1"/>
          </p:cNvSpPr>
          <p:nvPr>
            <p:ph type="title"/>
          </p:nvPr>
        </p:nvSpPr>
        <p:spPr/>
        <p:txBody>
          <a:bodyPr/>
          <a:lstStyle/>
          <a:p>
            <a:r>
              <a:rPr lang="en-US" dirty="0"/>
              <a:t>Sample Layout </a:t>
            </a:r>
            <a:r>
              <a:rPr lang="en-US" dirty="0" smtClean="0"/>
              <a:t>7</a:t>
            </a:r>
            <a:endParaRPr lang="en-US" dirty="0">
              <a:gradFill flip="none" rotWithShape="1">
                <a:gsLst>
                  <a:gs pos="0">
                    <a:schemeClr val="accent2"/>
                  </a:gs>
                  <a:gs pos="100000">
                    <a:schemeClr val="accent2"/>
                  </a:gs>
                </a:gsLst>
                <a:lin ang="5400000" scaled="0"/>
                <a:tileRect/>
              </a:gradFill>
            </a:endParaRPr>
          </a:p>
        </p:txBody>
      </p:sp>
      <p:grpSp>
        <p:nvGrpSpPr>
          <p:cNvPr id="22" name="Group 21"/>
          <p:cNvGrpSpPr/>
          <p:nvPr/>
        </p:nvGrpSpPr>
        <p:grpSpPr>
          <a:xfrm>
            <a:off x="7162738" y="1771686"/>
            <a:ext cx="3859530" cy="3864966"/>
            <a:chOff x="7162738" y="1771686"/>
            <a:chExt cx="3859530" cy="3864966"/>
          </a:xfrm>
        </p:grpSpPr>
        <p:grpSp>
          <p:nvGrpSpPr>
            <p:cNvPr id="5" name="Group 4"/>
            <p:cNvGrpSpPr/>
            <p:nvPr/>
          </p:nvGrpSpPr>
          <p:grpSpPr>
            <a:xfrm>
              <a:off x="9143894" y="1771686"/>
              <a:ext cx="1878374" cy="1881019"/>
              <a:chOff x="9143894" y="1771686"/>
              <a:chExt cx="1878374" cy="1881019"/>
            </a:xfrm>
          </p:grpSpPr>
          <p:sp>
            <p:nvSpPr>
              <p:cNvPr id="9" name="Rectangle 8"/>
              <p:cNvSpPr/>
              <p:nvPr/>
            </p:nvSpPr>
            <p:spPr bwMode="auto">
              <a:xfrm>
                <a:off x="10108093" y="2738529"/>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9143894" y="1771686"/>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10108093" y="1771686"/>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9143894" y="2738530"/>
                <a:ext cx="914175" cy="91417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 name="Rectangle 5"/>
            <p:cNvSpPr/>
            <p:nvPr/>
          </p:nvSpPr>
          <p:spPr bwMode="auto">
            <a:xfrm>
              <a:off x="9143894" y="3758277"/>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7" name="Rectangle 6"/>
            <p:cNvSpPr/>
            <p:nvPr/>
          </p:nvSpPr>
          <p:spPr bwMode="auto">
            <a:xfrm>
              <a:off x="7162738" y="1771686"/>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8" name="Rectangle 7"/>
            <p:cNvSpPr/>
            <p:nvPr/>
          </p:nvSpPr>
          <p:spPr bwMode="auto">
            <a:xfrm>
              <a:off x="7162738" y="3758278"/>
              <a:ext cx="1878374" cy="187837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grpSp>
      <p:sp>
        <p:nvSpPr>
          <p:cNvPr id="17" name="Rectangle 16"/>
          <p:cNvSpPr/>
          <p:nvPr/>
        </p:nvSpPr>
        <p:spPr bwMode="auto">
          <a:xfrm>
            <a:off x="3196557" y="4876334"/>
            <a:ext cx="386791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14587445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4764" y="1777848"/>
            <a:ext cx="5833872" cy="3858768"/>
          </a:xfrm>
          <a:prstGeom prst="rect">
            <a:avLst/>
          </a:prstGeom>
        </p:spPr>
      </p:pic>
      <p:sp>
        <p:nvSpPr>
          <p:cNvPr id="13" name="Title 12"/>
          <p:cNvSpPr>
            <a:spLocks noGrp="1"/>
          </p:cNvSpPr>
          <p:nvPr>
            <p:ph type="title"/>
          </p:nvPr>
        </p:nvSpPr>
        <p:spPr/>
        <p:txBody>
          <a:bodyPr/>
          <a:lstStyle/>
          <a:p>
            <a:r>
              <a:rPr lang="en-US" sz="5400" dirty="0" smtClean="0">
                <a:latin typeface="Segoe UI Light" pitchFamily="34" charset="0"/>
                <a:ea typeface="Segoe UI" pitchFamily="34" charset="0"/>
                <a:cs typeface="Segoe UI" pitchFamily="34" charset="0"/>
              </a:rPr>
              <a:t>Sample Layout 8</a:t>
            </a:r>
            <a:endParaRPr lang="en-US" sz="5400" dirty="0">
              <a:latin typeface="Segoe UI Light" pitchFamily="34" charset="0"/>
              <a:ea typeface="Segoe UI" pitchFamily="34" charset="0"/>
              <a:cs typeface="Segoe UI" pitchFamily="34" charset="0"/>
            </a:endParaRPr>
          </a:p>
        </p:txBody>
      </p:sp>
      <p:sp>
        <p:nvSpPr>
          <p:cNvPr id="28" name="Rectangle 27"/>
          <p:cNvSpPr/>
          <p:nvPr/>
        </p:nvSpPr>
        <p:spPr bwMode="auto">
          <a:xfrm>
            <a:off x="9133612" y="3759481"/>
            <a:ext cx="1877135" cy="187713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29" name="Rectangle 28"/>
          <p:cNvSpPr/>
          <p:nvPr/>
        </p:nvSpPr>
        <p:spPr bwMode="auto">
          <a:xfrm>
            <a:off x="7153761" y="3759481"/>
            <a:ext cx="1877135" cy="187713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27" name="Rectangle 26"/>
          <p:cNvSpPr/>
          <p:nvPr/>
        </p:nvSpPr>
        <p:spPr bwMode="auto">
          <a:xfrm>
            <a:off x="9133612" y="1774199"/>
            <a:ext cx="1877135" cy="187713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30" name="Rectangle 29"/>
          <p:cNvSpPr/>
          <p:nvPr/>
        </p:nvSpPr>
        <p:spPr bwMode="auto">
          <a:xfrm>
            <a:off x="7153761" y="1774199"/>
            <a:ext cx="1877135" cy="187713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Text/Icon/Pic</a:t>
            </a:r>
          </a:p>
        </p:txBody>
      </p:sp>
      <p:sp>
        <p:nvSpPr>
          <p:cNvPr id="33" name="Rectangle 32"/>
          <p:cNvSpPr/>
          <p:nvPr/>
        </p:nvSpPr>
        <p:spPr bwMode="auto">
          <a:xfrm>
            <a:off x="1214764" y="4872098"/>
            <a:ext cx="5833872"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Text/Pic</a:t>
            </a:r>
          </a:p>
        </p:txBody>
      </p:sp>
    </p:spTree>
    <p:extLst>
      <p:ext uri="{BB962C8B-B14F-4D97-AF65-F5344CB8AC3E}">
        <p14:creationId xmlns:p14="http://schemas.microsoft.com/office/powerpoint/2010/main" val="22680039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2762" y="1768475"/>
            <a:ext cx="10897700" cy="2166747"/>
          </a:xfrm>
          <a:prstGeom prst="rect">
            <a:avLst/>
          </a:prstGeom>
          <a:noFill/>
        </p:spPr>
        <p:txBody>
          <a:bodyPr wrap="square" lIns="0" tIns="0" rIns="0" bIns="0" rtlCol="0">
            <a:spAutoFit/>
          </a:bodyPr>
          <a:lstStyle/>
          <a:p>
            <a:pPr>
              <a:lnSpc>
                <a:spcPct val="80000"/>
              </a:lnSpc>
            </a:pPr>
            <a:r>
              <a:rPr lang="en-US" sz="8800" spc="-100" dirty="0" smtClean="0">
                <a:gradFill>
                  <a:gsLst>
                    <a:gs pos="0">
                      <a:schemeClr val="accent6"/>
                    </a:gs>
                    <a:gs pos="86000">
                      <a:schemeClr val="accent6"/>
                    </a:gs>
                  </a:gsLst>
                  <a:lin ang="5400000" scaled="0"/>
                </a:gradFill>
                <a:latin typeface="+mj-lt"/>
              </a:rPr>
              <a:t>Simple, clean,</a:t>
            </a:r>
            <a:r>
              <a:rPr lang="en-US" sz="8800" spc="-100" dirty="0" smtClean="0">
                <a:gradFill>
                  <a:gsLst>
                    <a:gs pos="0">
                      <a:schemeClr val="tx1"/>
                    </a:gs>
                    <a:gs pos="86000">
                      <a:schemeClr val="tx1"/>
                    </a:gs>
                  </a:gsLst>
                  <a:lin ang="5400000" scaled="0"/>
                </a:gradFill>
                <a:latin typeface="+mj-lt"/>
              </a:rPr>
              <a:t> </a:t>
            </a:r>
            <a:r>
              <a:rPr lang="en-US" sz="8800" spc="-100" dirty="0">
                <a:gradFill>
                  <a:gsLst>
                    <a:gs pos="0">
                      <a:schemeClr val="accent6"/>
                    </a:gs>
                    <a:gs pos="86000">
                      <a:schemeClr val="accent6"/>
                    </a:gs>
                  </a:gsLst>
                  <a:lin ang="5400000" scaled="0"/>
                </a:gradFill>
                <a:latin typeface="+mj-lt"/>
              </a:rPr>
              <a:t>&amp;</a:t>
            </a:r>
            <a:r>
              <a:rPr lang="en-US" sz="8800" spc="-100" dirty="0">
                <a:gradFill>
                  <a:gsLst>
                    <a:gs pos="0">
                      <a:schemeClr val="tx1"/>
                    </a:gs>
                    <a:gs pos="86000">
                      <a:schemeClr val="tx1"/>
                    </a:gs>
                  </a:gsLst>
                  <a:lin ang="5400000" scaled="0"/>
                </a:gradFill>
                <a:latin typeface="+mj-lt"/>
              </a:rPr>
              <a:t/>
            </a:r>
            <a:br>
              <a:rPr lang="en-US" sz="8800" spc="-100" dirty="0">
                <a:gradFill>
                  <a:gsLst>
                    <a:gs pos="0">
                      <a:schemeClr val="tx1"/>
                    </a:gs>
                    <a:gs pos="86000">
                      <a:schemeClr val="tx1"/>
                    </a:gs>
                  </a:gsLst>
                  <a:lin ang="5400000" scaled="0"/>
                </a:gradFill>
                <a:latin typeface="+mj-lt"/>
              </a:rPr>
            </a:br>
            <a:r>
              <a:rPr lang="en-US" sz="8800" spc="-100" dirty="0" smtClean="0">
                <a:gradFill>
                  <a:gsLst>
                    <a:gs pos="0">
                      <a:schemeClr val="accent6"/>
                    </a:gs>
                    <a:gs pos="86000">
                      <a:schemeClr val="accent6"/>
                    </a:gs>
                  </a:gsLst>
                  <a:lin ang="5400000" scaled="0"/>
                </a:gradFill>
                <a:latin typeface="+mj-lt"/>
              </a:rPr>
              <a:t>impactful</a:t>
            </a:r>
            <a:r>
              <a:rPr lang="en-US" sz="8800" spc="-100" dirty="0" smtClean="0">
                <a:gradFill>
                  <a:gsLst>
                    <a:gs pos="0">
                      <a:schemeClr val="tx1"/>
                    </a:gs>
                    <a:gs pos="86000">
                      <a:schemeClr val="tx1"/>
                    </a:gs>
                  </a:gsLst>
                  <a:lin ang="5400000" scaled="0"/>
                </a:gradFill>
                <a:latin typeface="+mj-lt"/>
              </a:rPr>
              <a:t> </a:t>
            </a:r>
            <a:r>
              <a:rPr lang="en-US" sz="8800" spc="-100" dirty="0">
                <a:gradFill>
                  <a:gsLst>
                    <a:gs pos="0">
                      <a:schemeClr val="accent6"/>
                    </a:gs>
                    <a:gs pos="86000">
                      <a:schemeClr val="accent6"/>
                    </a:gs>
                  </a:gsLst>
                  <a:lin ang="5400000" scaled="0"/>
                </a:gradFill>
                <a:latin typeface="+mj-lt"/>
              </a:rPr>
              <a:t>text </a:t>
            </a:r>
            <a:r>
              <a:rPr lang="en-US" sz="8800" spc="-100" dirty="0" smtClean="0">
                <a:gradFill>
                  <a:gsLst>
                    <a:gs pos="0">
                      <a:schemeClr val="accent6"/>
                    </a:gs>
                    <a:gs pos="86000">
                      <a:schemeClr val="accent6"/>
                    </a:gs>
                  </a:gsLst>
                  <a:lin ang="5400000" scaled="0"/>
                </a:gradFill>
                <a:latin typeface="+mj-lt"/>
              </a:rPr>
              <a:t>here.</a:t>
            </a:r>
            <a:endParaRPr lang="en-US" sz="8800" spc="-100" dirty="0">
              <a:gradFill>
                <a:gsLst>
                  <a:gs pos="0">
                    <a:schemeClr val="accent6"/>
                  </a:gs>
                  <a:gs pos="86000">
                    <a:schemeClr val="accent6"/>
                  </a:gs>
                </a:gsLst>
                <a:lin ang="5400000" scaled="0"/>
              </a:gradFill>
              <a:latin typeface="+mj-lt"/>
            </a:endParaRPr>
          </a:p>
        </p:txBody>
      </p:sp>
      <p:pic>
        <p:nvPicPr>
          <p:cNvPr id="5"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71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Tree>
    <p:extLst>
      <p:ext uri="{BB962C8B-B14F-4D97-AF65-F5344CB8AC3E}">
        <p14:creationId xmlns:p14="http://schemas.microsoft.com/office/powerpoint/2010/main" val="26416578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0" y="0"/>
            <a:ext cx="12201144" cy="6858000"/>
          </a:xfrm>
          <a:prstGeom prst="rect">
            <a:avLst/>
          </a:prstGeom>
        </p:spPr>
      </p:pic>
      <p:sp>
        <p:nvSpPr>
          <p:cNvPr id="4" name="Rectangle 3"/>
          <p:cNvSpPr/>
          <p:nvPr/>
        </p:nvSpPr>
        <p:spPr>
          <a:xfrm>
            <a:off x="6064701" y="1779588"/>
            <a:ext cx="6092825" cy="1431161"/>
          </a:xfrm>
          <a:prstGeom prst="rect">
            <a:avLst/>
          </a:prstGeom>
        </p:spPr>
        <p:txBody>
          <a:bodyPr tIns="91440">
            <a:spAutoFit/>
          </a:bodyPr>
          <a:lstStyle/>
          <a:p>
            <a:pPr lvl="0">
              <a:lnSpc>
                <a:spcPct val="70000"/>
              </a:lnSpc>
            </a:pPr>
            <a:r>
              <a:rPr lang="en-US" sz="5800" spc="-100" dirty="0">
                <a:gradFill>
                  <a:gsLst>
                    <a:gs pos="100000">
                      <a:srgbClr val="FBFBFB"/>
                    </a:gs>
                    <a:gs pos="0">
                      <a:srgbClr val="FBFBFB"/>
                    </a:gs>
                  </a:gsLst>
                  <a:lin ang="5400000" scaled="0"/>
                </a:gradFill>
                <a:latin typeface="+mj-lt"/>
              </a:rPr>
              <a:t>Simple, clean, </a:t>
            </a:r>
            <a:r>
              <a:rPr lang="en-US" sz="5800" spc="-100" dirty="0" smtClean="0">
                <a:gradFill>
                  <a:gsLst>
                    <a:gs pos="100000">
                      <a:srgbClr val="FBFBFB"/>
                    </a:gs>
                    <a:gs pos="0">
                      <a:srgbClr val="FBFBFB"/>
                    </a:gs>
                  </a:gsLst>
                  <a:lin ang="5400000" scaled="0"/>
                </a:gradFill>
                <a:latin typeface="+mj-lt"/>
              </a:rPr>
              <a:t>&amp;</a:t>
            </a:r>
            <a:r>
              <a:rPr lang="en-US" sz="5800" spc="-100" dirty="0">
                <a:gradFill>
                  <a:gsLst>
                    <a:gs pos="100000">
                      <a:srgbClr val="FBFBFB"/>
                    </a:gs>
                    <a:gs pos="0">
                      <a:srgbClr val="FBFBFB"/>
                    </a:gs>
                  </a:gsLst>
                  <a:lin ang="5400000" scaled="0"/>
                </a:gradFill>
                <a:latin typeface="+mj-lt"/>
              </a:rPr>
              <a:t/>
            </a:r>
            <a:br>
              <a:rPr lang="en-US" sz="5800" spc="-100" dirty="0">
                <a:gradFill>
                  <a:gsLst>
                    <a:gs pos="100000">
                      <a:srgbClr val="FBFBFB"/>
                    </a:gs>
                    <a:gs pos="0">
                      <a:srgbClr val="FBFBFB"/>
                    </a:gs>
                  </a:gsLst>
                  <a:lin ang="5400000" scaled="0"/>
                </a:gradFill>
                <a:latin typeface="+mj-lt"/>
              </a:rPr>
            </a:br>
            <a:r>
              <a:rPr lang="en-US" sz="5800" spc="-100" dirty="0" smtClean="0">
                <a:gradFill>
                  <a:gsLst>
                    <a:gs pos="100000">
                      <a:srgbClr val="FBFBFB"/>
                    </a:gs>
                    <a:gs pos="0">
                      <a:srgbClr val="FBFBFB"/>
                    </a:gs>
                  </a:gsLst>
                  <a:lin ang="5400000" scaled="0"/>
                </a:gradFill>
                <a:latin typeface="+mj-lt"/>
              </a:rPr>
              <a:t>impactful text </a:t>
            </a:r>
            <a:r>
              <a:rPr lang="en-US" sz="5800" spc="-100" dirty="0">
                <a:gradFill>
                  <a:gsLst>
                    <a:gs pos="100000">
                      <a:srgbClr val="FBFBFB"/>
                    </a:gs>
                    <a:gs pos="0">
                      <a:srgbClr val="FBFBFB"/>
                    </a:gs>
                  </a:gsLst>
                  <a:lin ang="5400000" scaled="0"/>
                </a:gradFill>
                <a:latin typeface="+mj-lt"/>
              </a:rPr>
              <a:t>here.</a:t>
            </a:r>
          </a:p>
        </p:txBody>
      </p:sp>
      <p:sp>
        <p:nvSpPr>
          <p:cNvPr id="9" name="Rectangle 8"/>
          <p:cNvSpPr/>
          <p:nvPr/>
        </p:nvSpPr>
        <p:spPr bwMode="auto">
          <a:xfrm rot="10800000">
            <a:off x="1777774" y="7565572"/>
            <a:ext cx="5257800" cy="6858000"/>
          </a:xfrm>
          <a:prstGeom prst="rect">
            <a:avLst/>
          </a:prstGeom>
          <a:gradFill>
            <a:gsLst>
              <a:gs pos="100000">
                <a:schemeClr val="bg1"/>
              </a:gs>
              <a:gs pos="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35718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Presentation Title</a:t>
            </a:r>
            <a:endParaRPr lang="en-US" dirty="0"/>
          </a:p>
        </p:txBody>
      </p:sp>
      <p:sp>
        <p:nvSpPr>
          <p:cNvPr id="7" name="Text Placeholder 6"/>
          <p:cNvSpPr>
            <a:spLocks noGrp="1"/>
          </p:cNvSpPr>
          <p:nvPr>
            <p:ph type="body" sz="quarter" idx="11"/>
          </p:nvPr>
        </p:nvSpPr>
        <p:spPr/>
        <p:txBody>
          <a:bodyPr/>
          <a:lstStyle/>
          <a:p>
            <a:r>
              <a:rPr lang="en-US" dirty="0" smtClean="0"/>
              <a:t>Speaker Name, Title</a:t>
            </a:r>
            <a:endParaRPr lang="en-US" dirty="0"/>
          </a:p>
        </p:txBody>
      </p:sp>
    </p:spTree>
    <p:extLst>
      <p:ext uri="{BB962C8B-B14F-4D97-AF65-F5344CB8AC3E}">
        <p14:creationId xmlns:p14="http://schemas.microsoft.com/office/powerpoint/2010/main" val="2123949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Notes (hidden)</a:t>
            </a:r>
            <a:endParaRPr lang="en-US" dirty="0"/>
          </a:p>
        </p:txBody>
      </p:sp>
      <p:sp>
        <p:nvSpPr>
          <p:cNvPr id="6" name="Text Placeholder 5"/>
          <p:cNvSpPr>
            <a:spLocks noGrp="1"/>
          </p:cNvSpPr>
          <p:nvPr>
            <p:ph type="body" sz="quarter" idx="10"/>
          </p:nvPr>
        </p:nvSpPr>
        <p:spPr/>
        <p:txBody>
          <a:bodyPr/>
          <a:lstStyle/>
          <a:p>
            <a:r>
              <a:rPr lang="en-US" smtClean="0"/>
              <a:t>Some speakers at Microsoft like to use this slide for hidden “notes slides”. </a:t>
            </a:r>
          </a:p>
          <a:p>
            <a:r>
              <a:rPr lang="en-US" smtClean="0"/>
              <a:t>Delete it if you don’t want to use it.</a:t>
            </a:r>
            <a:endParaRPr lang="en-US" dirty="0"/>
          </a:p>
        </p:txBody>
      </p:sp>
      <p:sp>
        <p:nvSpPr>
          <p:cNvPr id="7" name="Text Placeholder 6"/>
          <p:cNvSpPr>
            <a:spLocks noGrp="1"/>
          </p:cNvSpPr>
          <p:nvPr>
            <p:ph type="body" sz="quarter" idx="11"/>
          </p:nvPr>
        </p:nvSpPr>
        <p:spPr/>
        <p:txBody>
          <a:bodyPr/>
          <a:lstStyle/>
          <a:p>
            <a:r>
              <a:rPr lang="en-US" smtClean="0"/>
              <a:t>NEXT: &lt;next slide title&gt;</a:t>
            </a:r>
            <a:endParaRPr lang="en-US" dirty="0"/>
          </a:p>
        </p:txBody>
      </p:sp>
    </p:spTree>
    <p:extLst>
      <p:ext uri="{BB962C8B-B14F-4D97-AF65-F5344CB8AC3E}">
        <p14:creationId xmlns:p14="http://schemas.microsoft.com/office/powerpoint/2010/main" val="43391193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12761" y="2895600"/>
            <a:ext cx="4685821" cy="788090"/>
          </a:xfrm>
          <a:prstGeom prst="rect">
            <a:avLst/>
          </a:prstGeom>
          <a:noFill/>
          <a:ln>
            <a:noFill/>
          </a:ln>
        </p:spPr>
      </p:pic>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2012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latin typeface="Segoe UI" pitchFamily="34" charset="0"/>
                <a:cs typeface="Arial" charset="0"/>
              </a:rPr>
              <a:t>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1861986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t>公共服务</a:t>
            </a:r>
            <a:endParaRPr lang="en-US" dirty="0"/>
          </a:p>
        </p:txBody>
      </p:sp>
    </p:spTree>
    <p:extLst>
      <p:ext uri="{BB962C8B-B14F-4D97-AF65-F5344CB8AC3E}">
        <p14:creationId xmlns:p14="http://schemas.microsoft.com/office/powerpoint/2010/main" val="63855481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所有公共服务</a:t>
            </a:r>
            <a:endParaRPr lang="en-US" dirty="0"/>
          </a:p>
        </p:txBody>
      </p:sp>
      <p:sp>
        <p:nvSpPr>
          <p:cNvPr id="5" name="Rectangle 4"/>
          <p:cNvSpPr/>
          <p:nvPr/>
        </p:nvSpPr>
        <p:spPr bwMode="auto">
          <a:xfrm>
            <a:off x="523649" y="1215373"/>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组织和人员</a:t>
            </a:r>
            <a:endParaRPr lang="en-US" sz="2200" dirty="0" err="1" smtClean="0">
              <a:gradFill>
                <a:gsLst>
                  <a:gs pos="0">
                    <a:srgbClr val="FFFFFF"/>
                  </a:gs>
                  <a:gs pos="100000">
                    <a:srgbClr val="FFFFFF"/>
                  </a:gs>
                </a:gsLst>
                <a:lin ang="5400000" scaled="0"/>
              </a:gradFill>
            </a:endParaRPr>
          </a:p>
        </p:txBody>
      </p:sp>
      <p:sp>
        <p:nvSpPr>
          <p:cNvPr id="6" name="Rectangle 5"/>
          <p:cNvSpPr/>
          <p:nvPr/>
        </p:nvSpPr>
        <p:spPr bwMode="auto">
          <a:xfrm>
            <a:off x="3344876" y="1215373"/>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授权信息</a:t>
            </a:r>
            <a:endParaRPr lang="en-US" sz="2200" dirty="0" err="1">
              <a:gradFill>
                <a:gsLst>
                  <a:gs pos="0">
                    <a:srgbClr val="FFFFFF"/>
                  </a:gs>
                  <a:gs pos="100000">
                    <a:srgbClr val="FFFFFF"/>
                  </a:gs>
                </a:gsLst>
                <a:lin ang="5400000" scaled="0"/>
              </a:gradFill>
            </a:endParaRPr>
          </a:p>
        </p:txBody>
      </p:sp>
      <p:sp>
        <p:nvSpPr>
          <p:cNvPr id="7" name="Rectangle 6"/>
          <p:cNvSpPr/>
          <p:nvPr/>
        </p:nvSpPr>
        <p:spPr bwMode="auto">
          <a:xfrm>
            <a:off x="6166103" y="1221523"/>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流程引擎</a:t>
            </a:r>
            <a:endParaRPr lang="en-US" sz="2200" dirty="0" err="1">
              <a:gradFill>
                <a:gsLst>
                  <a:gs pos="0">
                    <a:srgbClr val="FFFFFF"/>
                  </a:gs>
                  <a:gs pos="100000">
                    <a:srgbClr val="FFFFFF"/>
                  </a:gs>
                </a:gsLst>
                <a:lin ang="5400000" scaled="0"/>
              </a:gradFill>
            </a:endParaRPr>
          </a:p>
        </p:txBody>
      </p:sp>
      <p:sp>
        <p:nvSpPr>
          <p:cNvPr id="8" name="Rectangle 7"/>
          <p:cNvSpPr/>
          <p:nvPr/>
        </p:nvSpPr>
        <p:spPr bwMode="auto">
          <a:xfrm>
            <a:off x="8987331" y="1221523"/>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文档服务</a:t>
            </a:r>
            <a:endParaRPr lang="en-US" sz="2200" dirty="0" err="1">
              <a:gradFill>
                <a:gsLst>
                  <a:gs pos="0">
                    <a:srgbClr val="FFFFFF"/>
                  </a:gs>
                  <a:gs pos="100000">
                    <a:srgbClr val="FFFFFF"/>
                  </a:gs>
                </a:gsLst>
                <a:lin ang="5400000" scaled="0"/>
              </a:gradFill>
            </a:endParaRPr>
          </a:p>
        </p:txBody>
      </p:sp>
      <p:sp>
        <p:nvSpPr>
          <p:cNvPr id="22" name="Rectangle 21"/>
          <p:cNvSpPr/>
          <p:nvPr/>
        </p:nvSpPr>
        <p:spPr bwMode="auto">
          <a:xfrm>
            <a:off x="519112" y="4054944"/>
            <a:ext cx="2671496" cy="267149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46800" tIns="45718" rIns="46800" bIns="45718" numCol="1" rtlCol="0" anchor="b" anchorCtr="0" compatLnSpc="1">
            <a:prstTxWarp prst="textNoShape">
              <a:avLst/>
            </a:prstTxWarp>
          </a:bodyPr>
          <a:lstStyle/>
          <a:p>
            <a:pPr defTabSz="914099" fontAlgn="base">
              <a:spcBef>
                <a:spcPct val="0"/>
              </a:spcBef>
              <a:spcAft>
                <a:spcPct val="0"/>
              </a:spcAft>
            </a:pPr>
            <a:r>
              <a:rPr lang="zh-CN" altLang="en-US" sz="2200" dirty="0" smtClean="0">
                <a:gradFill>
                  <a:gsLst>
                    <a:gs pos="0">
                      <a:srgbClr val="FFFFFF"/>
                    </a:gs>
                    <a:gs pos="100000">
                      <a:srgbClr val="FFFFFF"/>
                    </a:gs>
                  </a:gsLst>
                  <a:lin ang="5400000" scaled="0"/>
                </a:gradFill>
              </a:rPr>
              <a:t>单点登录</a:t>
            </a:r>
            <a:endParaRPr lang="en-US" sz="2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6932263"/>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1"/>
          <p:cNvSpPr>
            <a:spLocks noGrp="1"/>
          </p:cNvSpPr>
          <p:nvPr>
            <p:ph type="title"/>
          </p:nvPr>
        </p:nvSpPr>
        <p:spPr>
          <a:xfrm>
            <a:off x="519112" y="228600"/>
            <a:ext cx="11149013" cy="747897"/>
          </a:xfrm>
        </p:spPr>
        <p:txBody>
          <a:bodyPr/>
          <a:lstStyle/>
          <a:p>
            <a:r>
              <a:rPr lang="zh-CN" altLang="en-US" sz="5400" dirty="0" smtClean="0">
                <a:latin typeface="Segoe UI Light" pitchFamily="34" charset="0"/>
                <a:ea typeface="Segoe UI" pitchFamily="34" charset="0"/>
                <a:cs typeface="Segoe UI" pitchFamily="34" charset="0"/>
              </a:rPr>
              <a:t>组织和人员</a:t>
            </a:r>
            <a:endParaRPr lang="en-US" sz="5400" dirty="0">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424942854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AE651D1BAE2B4C83DC89ABB548E4D7" ma:contentTypeVersion="1" ma:contentTypeDescription="Create a new document." ma:contentTypeScope="" ma:versionID="9f356cfe4c2e30937d2b25c36b3b070e">
  <xsd:schema xmlns:xsd="http://www.w3.org/2001/XMLSchema" xmlns:xs="http://www.w3.org/2001/XMLSchema" xmlns:p="http://schemas.microsoft.com/office/2006/metadata/properties" xmlns:ns1="http://schemas.microsoft.com/sharepoint/v3" xmlns:ns2="230e9df3-be65-4c73-a93b-d1236ebd677e" targetNamespace="http://schemas.microsoft.com/office/2006/metadata/properties" ma:root="true" ma:fieldsID="09c3d213b24f434d18c54a23a7e6a34d" ns1:_="" ns2:_="">
    <xsd:import namespace="http://schemas.microsoft.com/sharepoint/v3"/>
    <xsd:import namespace="230e9df3-be65-4c73-a93b-d1236ebd677e"/>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230e9df3-be65-4c73-a93b-d1236ebd677e">EV5E37AQH32Y-45-10</_dlc_DocId>
    <_dlc_DocIdUrl xmlns="230e9df3-be65-4c73-a93b-d1236ebd677e">
      <Url>http://sharepointemea/sites/infopoint2010/AboutMicrosoft/temps/_layouts/DocIdRedir.aspx?ID=EV5E37AQH32Y-45-10</Url>
      <Description>EV5E37AQH32Y-45-10</Description>
    </_dlc_DocIdUr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E619F23-92A3-4A13-940A-626BE9CF0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1D6242-A115-42AD-9EC6-2A8715F25E47}">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Metro Template Light 16x9</Template>
  <TotalTime>75</TotalTime>
  <Words>2576</Words>
  <Application>Microsoft Office PowerPoint</Application>
  <PresentationFormat>Custom</PresentationFormat>
  <Paragraphs>430</Paragraphs>
  <Slides>67</Slides>
  <Notes>26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Segoe Light</vt:lpstr>
      <vt:lpstr>宋体</vt:lpstr>
      <vt:lpstr>Arial</vt:lpstr>
      <vt:lpstr>Calibri</vt:lpstr>
      <vt:lpstr>Segoe UI</vt:lpstr>
      <vt:lpstr>Segoe UI Light</vt:lpstr>
      <vt:lpstr>Wingdings</vt:lpstr>
      <vt:lpstr>Metro_Template_Light_16x9</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所有公共服务</vt:lpstr>
      <vt:lpstr>组织和人员</vt:lpstr>
      <vt:lpstr>授权信息</vt:lpstr>
      <vt:lpstr>流程引擎服务</vt:lpstr>
      <vt:lpstr>单点登录</vt:lpstr>
      <vt:lpstr>文档服务</vt:lpstr>
      <vt:lpstr>后台服务</vt:lpstr>
      <vt:lpstr>邮件发送</vt:lpstr>
      <vt:lpstr>人员同步</vt:lpstr>
      <vt:lpstr>流程异常数据分析</vt:lpstr>
      <vt:lpstr>计划任务执行</vt:lpstr>
      <vt:lpstr>PowerPoint Presentation</vt:lpstr>
      <vt:lpstr>平台类库所包含的内容</vt:lpstr>
      <vt:lpstr>核心部分</vt:lpstr>
      <vt:lpstr>数据访问</vt:lpstr>
      <vt:lpstr>人员、认证和授权</vt:lpstr>
      <vt:lpstr>流程引擎</vt:lpstr>
      <vt:lpstr>前端技术</vt:lpstr>
      <vt:lpstr>公共控件</vt:lpstr>
      <vt:lpstr>表单和流程</vt:lpstr>
      <vt:lpstr>Microsoft Colors</vt:lpstr>
      <vt:lpstr>Choosing Correct Slide Transitions</vt:lpstr>
      <vt:lpstr>General Layout Design</vt:lpstr>
      <vt:lpstr>PowerPoint Presentation</vt:lpstr>
      <vt:lpstr>Presentation Fonts/Typography</vt:lpstr>
      <vt:lpstr>Preferred Text Layout</vt:lpstr>
      <vt:lpstr>If Bullets Are Required</vt:lpstr>
      <vt:lpstr>Character Spacing</vt:lpstr>
      <vt:lpstr>PowerPoint Presentation</vt:lpstr>
      <vt:lpstr>Tile Spacing &amp; Sizing Is Important</vt:lpstr>
      <vt:lpstr>When A Wider Tile Is Needed</vt:lpstr>
      <vt:lpstr>A Single Row Of Tiles</vt:lpstr>
      <vt:lpstr>A Copy &amp; Paste Sizing Guide</vt:lpstr>
      <vt:lpstr>PowerPoint Presentation</vt:lpstr>
      <vt:lpstr>Keep Charts Clean &amp; Modern</vt:lpstr>
      <vt:lpstr>Lots Of Data? Minimalize &amp; Plan</vt:lpstr>
      <vt:lpstr>Carry Metro Across Your Needs</vt:lpstr>
      <vt:lpstr>PowerPoint Presentation</vt:lpstr>
      <vt:lpstr>PowerPoint Presentation</vt:lpstr>
      <vt:lpstr>PowerPoint Presentation</vt:lpstr>
      <vt:lpstr>Putting Text On A Picture Tile</vt:lpstr>
      <vt:lpstr>Alternative: Text On A Picture Tile</vt:lpstr>
      <vt:lpstr>Device Imagery</vt:lpstr>
      <vt:lpstr>Where Can You Find Our Photos?</vt:lpstr>
      <vt:lpstr>PowerPoint Presentation</vt:lpstr>
      <vt:lpstr>Choosing The Right Icons</vt:lpstr>
      <vt:lpstr>PowerPoint Presentation</vt:lpstr>
      <vt:lpstr>Sample Layout 1</vt:lpstr>
      <vt:lpstr>Sample Layout 2</vt:lpstr>
      <vt:lpstr>Sample Layout 3</vt:lpstr>
      <vt:lpstr>Sample Layout 4</vt:lpstr>
      <vt:lpstr>Sample Layout 5</vt:lpstr>
      <vt:lpstr>Sample Layout 6</vt:lpstr>
      <vt:lpstr>Sample Layout 7</vt:lpstr>
      <vt:lpstr>Sample Layout 8</vt:lpstr>
      <vt:lpstr>PowerPoint Presentation</vt:lpstr>
      <vt:lpstr>PowerPoint Presentation</vt:lpstr>
      <vt:lpstr>PowerPoint Presentation</vt:lpstr>
      <vt:lpstr>Notes (hidden)</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Zheng Shen</dc:creator>
  <cp:keywords>&lt;Any Related Keywords&gt;</cp:keywords>
  <dc:description>Template: Saku Uchikawa, Microsoft Corporation
Formatting:
Event Date: 
Event Location: 
Audience Type: Internal</dc:description>
  <cp:lastModifiedBy>Zheng Shen</cp:lastModifiedBy>
  <cp:revision>30</cp:revision>
  <dcterms:created xsi:type="dcterms:W3CDTF">2012-10-26T16:49:12Z</dcterms:created>
  <dcterms:modified xsi:type="dcterms:W3CDTF">2012-10-31T09:50:26Z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0x0101005CAE651D1BAE2B4C83DC89ABB548E4D7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49a374e4-35f3-4452-a7f6-123dd1172f6e</vt:lpwstr>
  </property>
</Properties>
</file>